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6" r:id="rId2"/>
  </p:sldMasterIdLst>
  <p:notesMasterIdLst>
    <p:notesMasterId r:id="rId9"/>
  </p:notesMasterIdLst>
  <p:sldIdLst>
    <p:sldId id="750" r:id="rId3"/>
    <p:sldId id="751" r:id="rId4"/>
    <p:sldId id="752" r:id="rId5"/>
    <p:sldId id="753" r:id="rId6"/>
    <p:sldId id="754" r:id="rId7"/>
    <p:sldId id="755" r:id="rId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elynn Schroeder"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EFDFF"/>
    <a:srgbClr val="FFFFFF"/>
    <a:srgbClr val="BBDD8C"/>
    <a:srgbClr val="C0E7FF"/>
    <a:srgbClr val="7030A0"/>
    <a:srgbClr val="A6A6A6"/>
    <a:srgbClr val="33333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467"/>
    <p:restoredTop sz="85034"/>
  </p:normalViewPr>
  <p:slideViewPr>
    <p:cSldViewPr snapToGrid="0" snapToObjects="1">
      <p:cViewPr varScale="1">
        <p:scale>
          <a:sx n="138" d="100"/>
          <a:sy n="138" d="100"/>
        </p:scale>
        <p:origin x="1720" y="176"/>
      </p:cViewPr>
      <p:guideLst>
        <p:guide orient="horz" pos="1620"/>
        <p:guide pos="2880"/>
      </p:guideLst>
    </p:cSldViewPr>
  </p:slideViewPr>
  <p:notesTextViewPr>
    <p:cViewPr>
      <p:scale>
        <a:sx n="155" d="100"/>
        <a:sy n="15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notesMaster" Target="notesMasters/notesMaster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67FED6-1CE0-9E49-8E28-4BC1AFD39CD7}" type="datetimeFigureOut">
              <a:t>12/9/19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F285793-58F2-5D45-93FF-B0076DA99FD1}" type="slidenum">
              <a:t>‹#›</a:t>
            </a:fld>
            <a:endParaRPr lang="en-US"/>
          </a:p>
        </p:txBody>
      </p:sp>
    </p:spTree>
    <p:extLst>
      <p:ext uri="{BB962C8B-B14F-4D97-AF65-F5344CB8AC3E}">
        <p14:creationId xmlns:p14="http://schemas.microsoft.com/office/powerpoint/2010/main" val="372903385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16805" t="13288" r="3423" b="57134"/>
          <a:stretch/>
        </p:blipFill>
        <p:spPr>
          <a:xfrm>
            <a:off x="2644345" y="387178"/>
            <a:ext cx="6334897" cy="3039762"/>
          </a:xfrm>
          <a:prstGeom prst="rect">
            <a:avLst/>
          </a:prstGeom>
          <a:ln>
            <a:solidFill>
              <a:schemeClr val="tx1">
                <a:lumMod val="20000"/>
                <a:lumOff val="80000"/>
              </a:schemeClr>
            </a:solidFill>
          </a:ln>
        </p:spPr>
      </p:pic>
      <p:sp>
        <p:nvSpPr>
          <p:cNvPr id="3" name="TextBox 2"/>
          <p:cNvSpPr txBox="1"/>
          <p:nvPr userDrawn="1"/>
        </p:nvSpPr>
        <p:spPr>
          <a:xfrm>
            <a:off x="321275" y="222424"/>
            <a:ext cx="2240692" cy="3970318"/>
          </a:xfrm>
          <a:prstGeom prst="rect">
            <a:avLst/>
          </a:prstGeom>
          <a:noFill/>
        </p:spPr>
        <p:txBody>
          <a:bodyPr wrap="square" rtlCol="0">
            <a:spAutoFit/>
          </a:bodyPr>
          <a:lstStyle/>
          <a:p>
            <a:pPr algn="l"/>
            <a:r>
              <a:rPr lang="en-US" sz="1800" b="1" i="1" dirty="0">
                <a:solidFill>
                  <a:srgbClr val="FF0000"/>
                </a:solidFill>
              </a:rPr>
              <a:t>PC Users:</a:t>
            </a:r>
          </a:p>
          <a:p>
            <a:pPr algn="l"/>
            <a:r>
              <a:rPr lang="en-US" sz="1800" i="1" dirty="0">
                <a:solidFill>
                  <a:srgbClr val="FF0000"/>
                </a:solidFill>
              </a:rPr>
              <a:t>Microsoft PowerPoint for Windows has default settings that continually compress images. To avoid loss</a:t>
            </a:r>
            <a:r>
              <a:rPr lang="en-US" sz="1800" i="1" baseline="0" dirty="0">
                <a:solidFill>
                  <a:srgbClr val="FF0000"/>
                </a:solidFill>
              </a:rPr>
              <a:t> of quality </a:t>
            </a:r>
            <a:r>
              <a:rPr lang="en-US" sz="1800" i="1" dirty="0">
                <a:solidFill>
                  <a:srgbClr val="FF0000"/>
                </a:solidFill>
              </a:rPr>
              <a:t>for photos and graphics within this presentation file,</a:t>
            </a:r>
            <a:r>
              <a:rPr lang="en-US" sz="1800" i="1" baseline="0" dirty="0">
                <a:solidFill>
                  <a:srgbClr val="FF0000"/>
                </a:solidFill>
              </a:rPr>
              <a:t> </a:t>
            </a:r>
            <a:r>
              <a:rPr lang="en-US" sz="1800" i="1" dirty="0">
                <a:solidFill>
                  <a:srgbClr val="FF0000"/>
                </a:solidFill>
              </a:rPr>
              <a:t>please follow these</a:t>
            </a:r>
            <a:r>
              <a:rPr lang="en-US" sz="1800" i="1" baseline="0" dirty="0">
                <a:solidFill>
                  <a:srgbClr val="FF0000"/>
                </a:solidFill>
              </a:rPr>
              <a:t> instructions </a:t>
            </a:r>
            <a:r>
              <a:rPr lang="en-US" sz="1800" i="1" dirty="0">
                <a:solidFill>
                  <a:srgbClr val="FF0000"/>
                </a:solidFill>
              </a:rPr>
              <a:t>to change your software settings.</a:t>
            </a:r>
            <a:endParaRPr lang="en-US" sz="1800" dirty="0"/>
          </a:p>
          <a:p>
            <a:endParaRPr lang="en-US" sz="1800" dirty="0"/>
          </a:p>
        </p:txBody>
      </p:sp>
    </p:spTree>
    <p:extLst>
      <p:ext uri="{BB962C8B-B14F-4D97-AF65-F5344CB8AC3E}">
        <p14:creationId xmlns:p14="http://schemas.microsoft.com/office/powerpoint/2010/main" val="1613637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OC Slide - Main">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98859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OC Slide - 1">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Section Name</a:t>
            </a:r>
          </a:p>
        </p:txBody>
      </p:sp>
      <p:sp>
        <p:nvSpPr>
          <p:cNvPr id="39" name="Text Placeholder 6"/>
          <p:cNvSpPr>
            <a:spLocks noGrp="1"/>
          </p:cNvSpPr>
          <p:nvPr>
            <p:ph type="body" sz="quarter" idx="20" hasCustomPrompt="1"/>
          </p:nvPr>
        </p:nvSpPr>
        <p:spPr>
          <a:xfrm>
            <a:off x="468313" y="1873558"/>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8115"/>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43674"/>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35458"/>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22335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C Slide - 2">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54065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C Slide - 3">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650527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C Slide - 4">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41967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C Slide - 5">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39683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OC Slide - 6">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99196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OC Slide - 7">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0">
                <a:solidFill>
                  <a:schemeClr val="bg1">
                    <a:lumMod val="65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chemeClr val="bg1">
              <a:lumMod val="65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744387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ransition Slide -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67454" y="1252017"/>
            <a:ext cx="3952146" cy="1348326"/>
          </a:xfrm>
        </p:spPr>
        <p:txBody>
          <a:bodyPr anchor="b" anchorCtr="0">
            <a:noAutofit/>
          </a:bodyPr>
          <a:lstStyle>
            <a:lvl1pPr marL="0" indent="0">
              <a:buNone/>
              <a:defRPr sz="3000"/>
            </a:lvl1pPr>
          </a:lstStyle>
          <a:p>
            <a:pPr lvl="0"/>
            <a:r>
              <a:rPr lang="en-US"/>
              <a:t>Transition Slide Title</a:t>
            </a:r>
          </a:p>
        </p:txBody>
      </p:sp>
      <p:cxnSp>
        <p:nvCxnSpPr>
          <p:cNvPr id="4" name="Straight Connector 3"/>
          <p:cNvCxnSpPr/>
          <p:nvPr userDrawn="1"/>
        </p:nvCxnSpPr>
        <p:spPr>
          <a:xfrm>
            <a:off x="570335" y="2780783"/>
            <a:ext cx="4574979"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67455" y="2961483"/>
            <a:ext cx="3952712" cy="1101551"/>
          </a:xfrm>
        </p:spPr>
        <p:txBody>
          <a:bodyPr>
            <a:noAutofit/>
          </a:bodyPr>
          <a:lstStyle>
            <a:lvl1pPr marL="0" indent="0">
              <a:spcBef>
                <a:spcPts val="400"/>
              </a:spcBef>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or additional text</a:t>
            </a:r>
          </a:p>
        </p:txBody>
      </p:sp>
    </p:spTree>
    <p:extLst>
      <p:ext uri="{BB962C8B-B14F-4D97-AF65-F5344CB8AC3E}">
        <p14:creationId xmlns:p14="http://schemas.microsoft.com/office/powerpoint/2010/main" val="28112299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ransition Slide - Blu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7"/>
          <p:cNvSpPr>
            <a:spLocks noGrp="1"/>
          </p:cNvSpPr>
          <p:nvPr>
            <p:ph type="body" sz="quarter" idx="10" hasCustomPrompt="1"/>
          </p:nvPr>
        </p:nvSpPr>
        <p:spPr>
          <a:xfrm>
            <a:off x="467454" y="1252017"/>
            <a:ext cx="3952146" cy="1348326"/>
          </a:xfrm>
        </p:spPr>
        <p:txBody>
          <a:bodyPr anchor="b" anchorCtr="0">
            <a:noAutofit/>
          </a:bodyPr>
          <a:lstStyle>
            <a:lvl1pPr marL="0" indent="0">
              <a:buNone/>
              <a:defRPr sz="3000">
                <a:solidFill>
                  <a:srgbClr val="FFFFFF"/>
                </a:solidFill>
              </a:defRPr>
            </a:lvl1pPr>
          </a:lstStyle>
          <a:p>
            <a:pPr lvl="0"/>
            <a:r>
              <a:rPr lang="en-US"/>
              <a:t>Transition Slide Title</a:t>
            </a:r>
          </a:p>
        </p:txBody>
      </p:sp>
      <p:cxnSp>
        <p:nvCxnSpPr>
          <p:cNvPr id="4" name="Straight Connector 3"/>
          <p:cNvCxnSpPr/>
          <p:nvPr userDrawn="1"/>
        </p:nvCxnSpPr>
        <p:spPr>
          <a:xfrm>
            <a:off x="570335" y="2780783"/>
            <a:ext cx="4574979"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67455" y="2961483"/>
            <a:ext cx="3952712" cy="1101551"/>
          </a:xfrm>
        </p:spPr>
        <p:txBody>
          <a:bodyPr>
            <a:noAutofit/>
          </a:bodyPr>
          <a:lstStyle>
            <a:lvl1pPr marL="0" indent="0">
              <a:spcBef>
                <a:spcPts val="400"/>
              </a:spcBef>
              <a:buNone/>
              <a:defRPr sz="1800" baseline="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or additional text</a:t>
            </a:r>
          </a:p>
        </p:txBody>
      </p:sp>
    </p:spTree>
    <p:extLst>
      <p:ext uri="{BB962C8B-B14F-4D97-AF65-F5344CB8AC3E}">
        <p14:creationId xmlns:p14="http://schemas.microsoft.com/office/powerpoint/2010/main" val="19411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Simp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3736975" y="1252017"/>
            <a:ext cx="4322144" cy="1348326"/>
          </a:xfrm>
        </p:spPr>
        <p:txBody>
          <a:bodyPr anchor="b" anchorCtr="0">
            <a:noAutofit/>
          </a:bodyPr>
          <a:lstStyle>
            <a:lvl1pPr marL="0" indent="0">
              <a:buNone/>
              <a:defRPr sz="3000"/>
            </a:lvl1pPr>
          </a:lstStyle>
          <a:p>
            <a:pPr lvl="0"/>
            <a:r>
              <a:rPr lang="en-US"/>
              <a:t>Title</a:t>
            </a:r>
          </a:p>
        </p:txBody>
      </p:sp>
      <p:cxnSp>
        <p:nvCxnSpPr>
          <p:cNvPr id="10" name="Straight Connector 9"/>
          <p:cNvCxnSpPr/>
          <p:nvPr userDrawn="1"/>
        </p:nvCxnSpPr>
        <p:spPr>
          <a:xfrm>
            <a:off x="3839856" y="2780783"/>
            <a:ext cx="4219263"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2" name="Rectangle 11"/>
          <p:cNvSpPr/>
          <p:nvPr userDrawn="1"/>
        </p:nvSpPr>
        <p:spPr>
          <a:xfrm>
            <a:off x="467454" y="-1"/>
            <a:ext cx="2443102" cy="10923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NREL_logo_2009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6827" y="275515"/>
            <a:ext cx="1893428" cy="503506"/>
          </a:xfrm>
          <a:prstGeom prst="rect">
            <a:avLst/>
          </a:prstGeom>
        </p:spPr>
      </p:pic>
      <p:sp>
        <p:nvSpPr>
          <p:cNvPr id="15" name="Text Placeholder 14"/>
          <p:cNvSpPr>
            <a:spLocks noGrp="1"/>
          </p:cNvSpPr>
          <p:nvPr>
            <p:ph type="body" sz="quarter" idx="11" hasCustomPrompt="1"/>
          </p:nvPr>
        </p:nvSpPr>
        <p:spPr>
          <a:xfrm>
            <a:off x="3736975" y="2961483"/>
            <a:ext cx="4322763" cy="1101551"/>
          </a:xfrm>
        </p:spPr>
        <p:txBody>
          <a:bodyPr>
            <a:noAutofit/>
          </a:bodyPr>
          <a:lstStyle>
            <a:lvl1pPr marL="0" indent="0">
              <a:spcBef>
                <a:spcPts val="400"/>
              </a:spcBef>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p>
          <a:p>
            <a:pPr lvl="0"/>
            <a:r>
              <a:rPr lang="en-US" dirty="0"/>
              <a:t>Venue or Organization</a:t>
            </a:r>
          </a:p>
          <a:p>
            <a:pPr lvl="0"/>
            <a:r>
              <a:rPr lang="en-US" dirty="0"/>
              <a:t>Date</a:t>
            </a:r>
          </a:p>
        </p:txBody>
      </p:sp>
    </p:spTree>
    <p:extLst>
      <p:ext uri="{BB962C8B-B14F-4D97-AF65-F5344CB8AC3E}">
        <p14:creationId xmlns:p14="http://schemas.microsoft.com/office/powerpoint/2010/main" val="42901271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Key Messaging - Large Photo">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5143500"/>
          </a:xfrm>
          <a:solidFill>
            <a:schemeClr val="bg1">
              <a:lumMod val="95000"/>
            </a:schemeClr>
          </a:solidFill>
        </p:spPr>
        <p:txBody>
          <a:bodyPr/>
          <a:lstStyle>
            <a:lvl1pPr marL="0" indent="0" algn="ctr">
              <a:buNone/>
              <a:defRPr baseline="0"/>
            </a:lvl1pPr>
          </a:lstStyle>
          <a:p>
            <a:r>
              <a:rPr lang="en-US"/>
              <a:t>Insert a large image here</a:t>
            </a:r>
          </a:p>
        </p:txBody>
      </p:sp>
      <p:sp>
        <p:nvSpPr>
          <p:cNvPr id="6" name="Text Placeholder 5"/>
          <p:cNvSpPr>
            <a:spLocks noGrp="1"/>
          </p:cNvSpPr>
          <p:nvPr>
            <p:ph type="body" sz="quarter" idx="11" hasCustomPrompt="1"/>
          </p:nvPr>
        </p:nvSpPr>
        <p:spPr>
          <a:xfrm>
            <a:off x="-1" y="1590675"/>
            <a:ext cx="5565779" cy="628650"/>
          </a:xfrm>
          <a:solidFill>
            <a:srgbClr val="000000">
              <a:alpha val="75000"/>
            </a:srgbClr>
          </a:solidFill>
        </p:spPr>
        <p:txBody>
          <a:bodyPr wrap="none" lIns="457200" tIns="0" rIns="457200" bIns="91440" anchor="ctr" anchorCtr="0">
            <a:noAutofit/>
          </a:bodyPr>
          <a:lstStyle>
            <a:lvl1pPr marL="0" indent="0">
              <a:buNone/>
              <a:defRPr sz="36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Key Messaging Slide One</a:t>
            </a:r>
          </a:p>
        </p:txBody>
      </p:sp>
      <p:sp>
        <p:nvSpPr>
          <p:cNvPr id="7" name="Text Placeholder 5"/>
          <p:cNvSpPr>
            <a:spLocks noGrp="1"/>
          </p:cNvSpPr>
          <p:nvPr>
            <p:ph type="body" sz="quarter" idx="12" hasCustomPrompt="1"/>
          </p:nvPr>
        </p:nvSpPr>
        <p:spPr>
          <a:xfrm>
            <a:off x="0" y="2281663"/>
            <a:ext cx="3747874" cy="628650"/>
          </a:xfrm>
          <a:solidFill>
            <a:srgbClr val="000000">
              <a:alpha val="75000"/>
            </a:srgbClr>
          </a:solidFill>
        </p:spPr>
        <p:txBody>
          <a:bodyPr wrap="none" lIns="457200" tIns="0" rIns="457200" bIns="91440" anchor="ctr" anchorCtr="0">
            <a:noAutofit/>
          </a:bodyPr>
          <a:lstStyle>
            <a:lvl1pPr marL="0" indent="0">
              <a:buNone/>
              <a:defRPr sz="36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Transition Slide</a:t>
            </a:r>
          </a:p>
        </p:txBody>
      </p:sp>
    </p:spTree>
    <p:extLst>
      <p:ext uri="{BB962C8B-B14F-4D97-AF65-F5344CB8AC3E}">
        <p14:creationId xmlns:p14="http://schemas.microsoft.com/office/powerpoint/2010/main" val="37887497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ata Slide -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09739" cy="1699456"/>
          </a:xfrm>
        </p:spPr>
        <p:txBody>
          <a:bodyPr/>
          <a:lstStyle/>
          <a:p>
            <a:r>
              <a:rPr lang="en-US" dirty="0"/>
              <a:t>Data Slide: </a:t>
            </a:r>
            <a:br>
              <a:rPr lang="en-US" dirty="0"/>
            </a:br>
            <a:r>
              <a:rPr lang="en-US" dirty="0"/>
              <a:t>Keep Title Concise</a:t>
            </a:r>
          </a:p>
        </p:txBody>
      </p:sp>
      <p:sp>
        <p:nvSpPr>
          <p:cNvPr id="4" name="Text Placeholder 3"/>
          <p:cNvSpPr>
            <a:spLocks noGrp="1"/>
          </p:cNvSpPr>
          <p:nvPr>
            <p:ph type="body" sz="quarter" idx="10" hasCustomPrompt="1"/>
          </p:nvPr>
        </p:nvSpPr>
        <p:spPr>
          <a:xfrm>
            <a:off x="4077835" y="417513"/>
            <a:ext cx="4769303" cy="1281943"/>
          </a:xfrm>
        </p:spPr>
        <p:txBody>
          <a:bodyPr lIns="0" tIns="0" rIns="0" bIns="0" anchor="ctr" anchorCtr="0">
            <a:noAutofit/>
          </a:bodyPr>
          <a:lstStyle>
            <a:lvl1pPr marL="0" indent="0">
              <a:buNone/>
              <a:defRPr sz="2000"/>
            </a:lvl1pPr>
          </a:lstStyle>
          <a:p>
            <a:pPr lvl="0"/>
            <a:r>
              <a:rPr lang="en-US"/>
              <a:t>Summary or description text about the slide, charts, data go here.</a:t>
            </a:r>
          </a:p>
        </p:txBody>
      </p:sp>
      <p:sp>
        <p:nvSpPr>
          <p:cNvPr id="5" name="Chart Placeholder 6"/>
          <p:cNvSpPr>
            <a:spLocks noGrp="1"/>
          </p:cNvSpPr>
          <p:nvPr>
            <p:ph type="chart" sz="quarter" idx="11" hasCustomPrompt="1"/>
          </p:nvPr>
        </p:nvSpPr>
        <p:spPr>
          <a:xfrm>
            <a:off x="468313" y="2081080"/>
            <a:ext cx="1883539" cy="1436109"/>
          </a:xfrm>
          <a:prstGeom prst="rect">
            <a:avLst/>
          </a:prstGeom>
        </p:spPr>
        <p:txBody>
          <a:bodyPr vert="horz"/>
          <a:lstStyle>
            <a:lvl1pPr marL="0" indent="0">
              <a:buNone/>
              <a:defRPr sz="1200"/>
            </a:lvl1pPr>
          </a:lstStyle>
          <a:p>
            <a:r>
              <a:rPr lang="en-US"/>
              <a:t>Insert Chart</a:t>
            </a:r>
          </a:p>
        </p:txBody>
      </p:sp>
      <p:sp>
        <p:nvSpPr>
          <p:cNvPr id="10" name="Chart Placeholder 6"/>
          <p:cNvSpPr>
            <a:spLocks noGrp="1"/>
          </p:cNvSpPr>
          <p:nvPr>
            <p:ph type="chart" sz="quarter" idx="12" hasCustomPrompt="1"/>
          </p:nvPr>
        </p:nvSpPr>
        <p:spPr>
          <a:xfrm>
            <a:off x="6963599" y="2081080"/>
            <a:ext cx="1883539" cy="1436109"/>
          </a:xfrm>
          <a:prstGeom prst="rect">
            <a:avLst/>
          </a:prstGeom>
        </p:spPr>
        <p:txBody>
          <a:bodyPr vert="horz"/>
          <a:lstStyle>
            <a:lvl1pPr marL="0" indent="0">
              <a:buNone/>
              <a:defRPr sz="1200"/>
            </a:lvl1pPr>
          </a:lstStyle>
          <a:p>
            <a:r>
              <a:rPr lang="en-US"/>
              <a:t>Insert Chart</a:t>
            </a:r>
          </a:p>
        </p:txBody>
      </p:sp>
      <p:sp>
        <p:nvSpPr>
          <p:cNvPr id="11" name="Chart Placeholder 6"/>
          <p:cNvSpPr>
            <a:spLocks noGrp="1"/>
          </p:cNvSpPr>
          <p:nvPr>
            <p:ph type="chart" sz="quarter" idx="13" hasCustomPrompt="1"/>
          </p:nvPr>
        </p:nvSpPr>
        <p:spPr>
          <a:xfrm>
            <a:off x="4765926" y="2081080"/>
            <a:ext cx="1883539" cy="1436109"/>
          </a:xfrm>
          <a:prstGeom prst="rect">
            <a:avLst/>
          </a:prstGeom>
        </p:spPr>
        <p:txBody>
          <a:bodyPr vert="horz"/>
          <a:lstStyle>
            <a:lvl1pPr marL="0" indent="0">
              <a:buNone/>
              <a:defRPr sz="1200"/>
            </a:lvl1pPr>
          </a:lstStyle>
          <a:p>
            <a:r>
              <a:rPr lang="en-US"/>
              <a:t>Insert Chart</a:t>
            </a:r>
          </a:p>
        </p:txBody>
      </p:sp>
      <p:sp>
        <p:nvSpPr>
          <p:cNvPr id="12" name="Chart Placeholder 6"/>
          <p:cNvSpPr>
            <a:spLocks noGrp="1"/>
          </p:cNvSpPr>
          <p:nvPr>
            <p:ph type="chart" sz="quarter" idx="14" hasCustomPrompt="1"/>
          </p:nvPr>
        </p:nvSpPr>
        <p:spPr>
          <a:xfrm>
            <a:off x="2618059" y="2081080"/>
            <a:ext cx="1883539" cy="1436109"/>
          </a:xfrm>
          <a:prstGeom prst="rect">
            <a:avLst/>
          </a:prstGeom>
        </p:spPr>
        <p:txBody>
          <a:bodyPr vert="horz"/>
          <a:lstStyle>
            <a:lvl1pPr marL="0" indent="0">
              <a:buNone/>
              <a:defRPr sz="1200"/>
            </a:lvl1pPr>
          </a:lstStyle>
          <a:p>
            <a:r>
              <a:rPr lang="en-US"/>
              <a:t>Insert Chart</a:t>
            </a:r>
          </a:p>
        </p:txBody>
      </p:sp>
      <p:sp>
        <p:nvSpPr>
          <p:cNvPr id="14" name="Text Placeholder 13"/>
          <p:cNvSpPr>
            <a:spLocks noGrp="1"/>
          </p:cNvSpPr>
          <p:nvPr>
            <p:ph type="body" sz="quarter" idx="15" hasCustomPrompt="1"/>
          </p:nvPr>
        </p:nvSpPr>
        <p:spPr>
          <a:xfrm>
            <a:off x="468312"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5" name="Text Placeholder 13"/>
          <p:cNvSpPr>
            <a:spLocks noGrp="1"/>
          </p:cNvSpPr>
          <p:nvPr>
            <p:ph type="body" sz="quarter" idx="16" hasCustomPrompt="1"/>
          </p:nvPr>
        </p:nvSpPr>
        <p:spPr>
          <a:xfrm>
            <a:off x="2618823"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6" name="Text Placeholder 13"/>
          <p:cNvSpPr>
            <a:spLocks noGrp="1"/>
          </p:cNvSpPr>
          <p:nvPr>
            <p:ph type="body" sz="quarter" idx="17" hasCustomPrompt="1"/>
          </p:nvPr>
        </p:nvSpPr>
        <p:spPr>
          <a:xfrm>
            <a:off x="4766690"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7" name="Text Placeholder 13"/>
          <p:cNvSpPr>
            <a:spLocks noGrp="1"/>
          </p:cNvSpPr>
          <p:nvPr>
            <p:ph type="body" sz="quarter" idx="18" hasCustomPrompt="1"/>
          </p:nvPr>
        </p:nvSpPr>
        <p:spPr>
          <a:xfrm>
            <a:off x="6963599"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8" name="Text Placeholder 13"/>
          <p:cNvSpPr>
            <a:spLocks noGrp="1"/>
          </p:cNvSpPr>
          <p:nvPr>
            <p:ph type="body" sz="quarter" idx="19" hasCustomPrompt="1"/>
          </p:nvPr>
        </p:nvSpPr>
        <p:spPr>
          <a:xfrm>
            <a:off x="468312" y="4675059"/>
            <a:ext cx="1882775" cy="205197"/>
          </a:xfrm>
        </p:spPr>
        <p:txBody>
          <a:bodyPr lIns="0" tIns="0" rIns="0" bIns="0">
            <a:noAutofit/>
          </a:bodyPr>
          <a:lstStyle>
            <a:lvl1pPr marL="0" indent="0" algn="l">
              <a:buNone/>
              <a:defRPr sz="1000" baseline="0"/>
            </a:lvl1pPr>
            <a:lvl2pPr>
              <a:defRPr sz="1400"/>
            </a:lvl2pPr>
            <a:lvl3pPr>
              <a:defRPr sz="1400"/>
            </a:lvl3pPr>
            <a:lvl4pPr>
              <a:defRPr sz="1400"/>
            </a:lvl4pPr>
            <a:lvl5pPr>
              <a:defRPr sz="1400"/>
            </a:lvl5pPr>
          </a:lstStyle>
          <a:p>
            <a:pPr lvl="0"/>
            <a:r>
              <a:rPr lang="en-US"/>
              <a:t>Data citation</a:t>
            </a:r>
          </a:p>
        </p:txBody>
      </p:sp>
      <p:sp>
        <p:nvSpPr>
          <p:cNvPr id="19" name="TextBox 18"/>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3329696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Slide - Infographic Large Photo">
    <p:spTree>
      <p:nvGrpSpPr>
        <p:cNvPr id="1" name=""/>
        <p:cNvGrpSpPr/>
        <p:nvPr/>
      </p:nvGrpSpPr>
      <p:grpSpPr>
        <a:xfrm>
          <a:off x="0" y="0"/>
          <a:ext cx="0" cy="0"/>
          <a:chOff x="0" y="0"/>
          <a:chExt cx="0" cy="0"/>
        </a:xfrm>
      </p:grpSpPr>
      <p:sp>
        <p:nvSpPr>
          <p:cNvPr id="29" name="Picture Placeholder 28"/>
          <p:cNvSpPr>
            <a:spLocks noGrp="1"/>
          </p:cNvSpPr>
          <p:nvPr>
            <p:ph type="pic" sz="quarter" idx="49" hasCustomPrompt="1"/>
          </p:nvPr>
        </p:nvSpPr>
        <p:spPr>
          <a:xfrm>
            <a:off x="0" y="0"/>
            <a:ext cx="9144000" cy="5143500"/>
          </a:xfrm>
        </p:spPr>
        <p:txBody>
          <a:bodyPr>
            <a:normAutofit/>
          </a:bodyPr>
          <a:lstStyle>
            <a:lvl1pPr marL="0" indent="0" algn="r">
              <a:buNone/>
              <a:defRPr sz="1800"/>
            </a:lvl1pPr>
          </a:lstStyle>
          <a:p>
            <a:r>
              <a:rPr lang="en-US"/>
              <a:t>Insert a large image here</a:t>
            </a:r>
          </a:p>
        </p:txBody>
      </p:sp>
      <p:sp>
        <p:nvSpPr>
          <p:cNvPr id="16" name="Text Placeholder 6"/>
          <p:cNvSpPr>
            <a:spLocks noGrp="1"/>
          </p:cNvSpPr>
          <p:nvPr>
            <p:ph type="body" sz="quarter" idx="40"/>
          </p:nvPr>
        </p:nvSpPr>
        <p:spPr>
          <a:xfrm>
            <a:off x="0" y="2561212"/>
            <a:ext cx="9144000" cy="1983121"/>
          </a:xfrm>
          <a:prstGeom prst="rect">
            <a:avLst/>
          </a:prstGeom>
          <a:solidFill>
            <a:schemeClr val="bg1">
              <a:lumMod val="95000"/>
              <a:alpha val="85000"/>
            </a:schemeClr>
          </a:solidFill>
        </p:spPr>
        <p:txBody>
          <a:bodyPr vert="horz"/>
          <a:lstStyle>
            <a:lvl1pPr marL="0" indent="0" algn="ctr">
              <a:buNone/>
              <a:defRPr sz="100">
                <a:solidFill>
                  <a:srgbClr val="333333"/>
                </a:solidFill>
              </a:defRPr>
            </a:lvl1pPr>
          </a:lstStyle>
          <a:p>
            <a:pPr lvl="0"/>
            <a:r>
              <a:rPr lang="en-US"/>
              <a:t>Edit Master text styles</a:t>
            </a:r>
          </a:p>
        </p:txBody>
      </p:sp>
      <p:sp>
        <p:nvSpPr>
          <p:cNvPr id="17" name="Text Placeholder 3"/>
          <p:cNvSpPr>
            <a:spLocks noGrp="1"/>
          </p:cNvSpPr>
          <p:nvPr>
            <p:ph type="body" sz="quarter" idx="18" hasCustomPrompt="1"/>
          </p:nvPr>
        </p:nvSpPr>
        <p:spPr>
          <a:xfrm>
            <a:off x="468312"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18" name="Text Placeholder 17"/>
          <p:cNvSpPr>
            <a:spLocks noGrp="1"/>
          </p:cNvSpPr>
          <p:nvPr>
            <p:ph type="body" sz="quarter" idx="19" hasCustomPrompt="1"/>
          </p:nvPr>
        </p:nvSpPr>
        <p:spPr>
          <a:xfrm>
            <a:off x="468313"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19" name="Text Placeholder 3"/>
          <p:cNvSpPr>
            <a:spLocks noGrp="1"/>
          </p:cNvSpPr>
          <p:nvPr>
            <p:ph type="body" sz="quarter" idx="41" hasCustomPrompt="1"/>
          </p:nvPr>
        </p:nvSpPr>
        <p:spPr>
          <a:xfrm>
            <a:off x="219486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0" name="Text Placeholder 17"/>
          <p:cNvSpPr>
            <a:spLocks noGrp="1"/>
          </p:cNvSpPr>
          <p:nvPr>
            <p:ph type="body" sz="quarter" idx="42" hasCustomPrompt="1"/>
          </p:nvPr>
        </p:nvSpPr>
        <p:spPr>
          <a:xfrm>
            <a:off x="219487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393114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2" name="Text Placeholder 17"/>
          <p:cNvSpPr>
            <a:spLocks noGrp="1"/>
          </p:cNvSpPr>
          <p:nvPr>
            <p:ph type="body" sz="quarter" idx="44" hasCustomPrompt="1"/>
          </p:nvPr>
        </p:nvSpPr>
        <p:spPr>
          <a:xfrm>
            <a:off x="393114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565565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4" name="Text Placeholder 17"/>
          <p:cNvSpPr>
            <a:spLocks noGrp="1"/>
          </p:cNvSpPr>
          <p:nvPr>
            <p:ph type="body" sz="quarter" idx="46" hasCustomPrompt="1"/>
          </p:nvPr>
        </p:nvSpPr>
        <p:spPr>
          <a:xfrm>
            <a:off x="565566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5" name="Text Placeholder 3"/>
          <p:cNvSpPr>
            <a:spLocks noGrp="1"/>
          </p:cNvSpPr>
          <p:nvPr>
            <p:ph type="body" sz="quarter" idx="47" hasCustomPrompt="1"/>
          </p:nvPr>
        </p:nvSpPr>
        <p:spPr>
          <a:xfrm>
            <a:off x="733660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6" name="Text Placeholder 17"/>
          <p:cNvSpPr>
            <a:spLocks noGrp="1"/>
          </p:cNvSpPr>
          <p:nvPr>
            <p:ph type="body" sz="quarter" idx="48" hasCustomPrompt="1"/>
          </p:nvPr>
        </p:nvSpPr>
        <p:spPr>
          <a:xfrm>
            <a:off x="733660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32" name="Title 31"/>
          <p:cNvSpPr>
            <a:spLocks noGrp="1"/>
          </p:cNvSpPr>
          <p:nvPr>
            <p:ph type="title" hasCustomPrompt="1"/>
          </p:nvPr>
        </p:nvSpPr>
        <p:spPr>
          <a:xfrm>
            <a:off x="457200" y="0"/>
            <a:ext cx="3213510" cy="1704258"/>
          </a:xfrm>
        </p:spPr>
        <p:txBody>
          <a:bodyPr/>
          <a:lstStyle/>
          <a:p>
            <a:r>
              <a:rPr lang="en-US"/>
              <a:t>Messaging + Blue Infographic Content</a:t>
            </a:r>
          </a:p>
        </p:txBody>
      </p:sp>
      <p:sp>
        <p:nvSpPr>
          <p:cNvPr id="33" name="Picture Placeholder 24"/>
          <p:cNvSpPr>
            <a:spLocks noGrp="1" noChangeAspect="1"/>
          </p:cNvSpPr>
          <p:nvPr>
            <p:ph type="pic" sz="quarter" idx="50" hasCustomPrompt="1"/>
          </p:nvPr>
        </p:nvSpPr>
        <p:spPr>
          <a:xfrm>
            <a:off x="490683"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dirty="0"/>
              <a:t>Insert icon</a:t>
            </a:r>
          </a:p>
        </p:txBody>
      </p:sp>
      <p:sp>
        <p:nvSpPr>
          <p:cNvPr id="35" name="Picture Placeholder 24"/>
          <p:cNvSpPr>
            <a:spLocks noGrp="1" noChangeAspect="1"/>
          </p:cNvSpPr>
          <p:nvPr>
            <p:ph type="pic" sz="quarter" idx="51" hasCustomPrompt="1"/>
          </p:nvPr>
        </p:nvSpPr>
        <p:spPr>
          <a:xfrm>
            <a:off x="2239612"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6" name="Picture Placeholder 24"/>
          <p:cNvSpPr>
            <a:spLocks noGrp="1" noChangeAspect="1"/>
          </p:cNvSpPr>
          <p:nvPr>
            <p:ph type="pic" sz="quarter" idx="52" hasCustomPrompt="1"/>
          </p:nvPr>
        </p:nvSpPr>
        <p:spPr>
          <a:xfrm>
            <a:off x="3926034"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7" name="Picture Placeholder 24"/>
          <p:cNvSpPr>
            <a:spLocks noGrp="1" noChangeAspect="1"/>
          </p:cNvSpPr>
          <p:nvPr>
            <p:ph type="pic" sz="quarter" idx="53" hasCustomPrompt="1"/>
          </p:nvPr>
        </p:nvSpPr>
        <p:spPr>
          <a:xfrm>
            <a:off x="5675688"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38" name="Picture Placeholder 24"/>
          <p:cNvSpPr>
            <a:spLocks noGrp="1" noChangeAspect="1"/>
          </p:cNvSpPr>
          <p:nvPr>
            <p:ph type="pic" sz="quarter" idx="54" hasCustomPrompt="1"/>
          </p:nvPr>
        </p:nvSpPr>
        <p:spPr>
          <a:xfrm>
            <a:off x="7336601"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Tree>
    <p:extLst>
      <p:ext uri="{BB962C8B-B14F-4D97-AF65-F5344CB8AC3E}">
        <p14:creationId xmlns:p14="http://schemas.microsoft.com/office/powerpoint/2010/main" val="39821035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Slide - Infographic Half Photo">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0"/>
            <a:ext cx="9144000" cy="2682875"/>
          </a:xfrm>
          <a:solidFill>
            <a:schemeClr val="bg1">
              <a:lumMod val="85000"/>
            </a:schemeClr>
          </a:solidFill>
        </p:spPr>
        <p:txBody>
          <a:bodyPr>
            <a:normAutofit/>
          </a:bodyPr>
          <a:lstStyle>
            <a:lvl1pPr marL="0" indent="0" algn="r">
              <a:buNone/>
              <a:defRPr sz="1600"/>
            </a:lvl1pPr>
          </a:lstStyle>
          <a:p>
            <a:r>
              <a:rPr lang="en-US" dirty="0"/>
              <a:t>Insert a large image here</a:t>
            </a:r>
          </a:p>
        </p:txBody>
      </p:sp>
      <p:sp>
        <p:nvSpPr>
          <p:cNvPr id="17" name="Text Placeholder 3"/>
          <p:cNvSpPr>
            <a:spLocks noGrp="1"/>
          </p:cNvSpPr>
          <p:nvPr>
            <p:ph type="body" sz="quarter" idx="18" hasCustomPrompt="1"/>
          </p:nvPr>
        </p:nvSpPr>
        <p:spPr>
          <a:xfrm>
            <a:off x="468312"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18" name="Text Placeholder 17"/>
          <p:cNvSpPr>
            <a:spLocks noGrp="1"/>
          </p:cNvSpPr>
          <p:nvPr>
            <p:ph type="body" sz="quarter" idx="19" hasCustomPrompt="1"/>
          </p:nvPr>
        </p:nvSpPr>
        <p:spPr>
          <a:xfrm>
            <a:off x="468313"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19" name="Text Placeholder 3"/>
          <p:cNvSpPr>
            <a:spLocks noGrp="1"/>
          </p:cNvSpPr>
          <p:nvPr>
            <p:ph type="body" sz="quarter" idx="41" hasCustomPrompt="1"/>
          </p:nvPr>
        </p:nvSpPr>
        <p:spPr>
          <a:xfrm>
            <a:off x="219486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0" name="Text Placeholder 17"/>
          <p:cNvSpPr>
            <a:spLocks noGrp="1"/>
          </p:cNvSpPr>
          <p:nvPr>
            <p:ph type="body" sz="quarter" idx="42" hasCustomPrompt="1"/>
          </p:nvPr>
        </p:nvSpPr>
        <p:spPr>
          <a:xfrm>
            <a:off x="219487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393114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2" name="Text Placeholder 17"/>
          <p:cNvSpPr>
            <a:spLocks noGrp="1"/>
          </p:cNvSpPr>
          <p:nvPr>
            <p:ph type="body" sz="quarter" idx="44" hasCustomPrompt="1"/>
          </p:nvPr>
        </p:nvSpPr>
        <p:spPr>
          <a:xfrm>
            <a:off x="393114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5655659"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4" name="Text Placeholder 17"/>
          <p:cNvSpPr>
            <a:spLocks noGrp="1"/>
          </p:cNvSpPr>
          <p:nvPr>
            <p:ph type="body" sz="quarter" idx="46" hasCustomPrompt="1"/>
          </p:nvPr>
        </p:nvSpPr>
        <p:spPr>
          <a:xfrm>
            <a:off x="5655660"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5" name="Text Placeholder 3"/>
          <p:cNvSpPr>
            <a:spLocks noGrp="1"/>
          </p:cNvSpPr>
          <p:nvPr>
            <p:ph type="body" sz="quarter" idx="47" hasCustomPrompt="1"/>
          </p:nvPr>
        </p:nvSpPr>
        <p:spPr>
          <a:xfrm>
            <a:off x="7336601" y="3793135"/>
            <a:ext cx="1336675" cy="570668"/>
          </a:xfrm>
          <a:prstGeom prst="rect">
            <a:avLst/>
          </a:prstGeom>
          <a:ln>
            <a:noFill/>
          </a:ln>
        </p:spPr>
        <p:txBody>
          <a:bodyPr vert="horz" lIns="0" tIns="0" rIns="0" bIns="0"/>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6" name="Text Placeholder 17"/>
          <p:cNvSpPr>
            <a:spLocks noGrp="1"/>
          </p:cNvSpPr>
          <p:nvPr>
            <p:ph type="body" sz="quarter" idx="48" hasCustomPrompt="1"/>
          </p:nvPr>
        </p:nvSpPr>
        <p:spPr>
          <a:xfrm>
            <a:off x="7336602" y="3389856"/>
            <a:ext cx="1336675" cy="326535"/>
          </a:xfrm>
          <a:prstGeom prst="rect">
            <a:avLst/>
          </a:prstGeom>
        </p:spPr>
        <p:txBody>
          <a:bodyPr vert="horz" lIns="0" tIns="0" rIns="0" bIns="0">
            <a:norm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8" name="Title 31"/>
          <p:cNvSpPr>
            <a:spLocks noGrp="1"/>
          </p:cNvSpPr>
          <p:nvPr>
            <p:ph type="title" hasCustomPrompt="1"/>
          </p:nvPr>
        </p:nvSpPr>
        <p:spPr>
          <a:xfrm>
            <a:off x="457200" y="0"/>
            <a:ext cx="3213510" cy="1704258"/>
          </a:xfrm>
        </p:spPr>
        <p:txBody>
          <a:bodyPr/>
          <a:lstStyle/>
          <a:p>
            <a:r>
              <a:rPr lang="en-US"/>
              <a:t>Messaging + Blue Infographic Content</a:t>
            </a:r>
          </a:p>
        </p:txBody>
      </p:sp>
      <p:sp>
        <p:nvSpPr>
          <p:cNvPr id="39" name="Picture Placeholder 24"/>
          <p:cNvSpPr>
            <a:spLocks noGrp="1" noChangeAspect="1"/>
          </p:cNvSpPr>
          <p:nvPr>
            <p:ph type="pic" sz="quarter" idx="50" hasCustomPrompt="1"/>
          </p:nvPr>
        </p:nvSpPr>
        <p:spPr>
          <a:xfrm>
            <a:off x="490683"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dirty="0"/>
              <a:t>Insert icon</a:t>
            </a:r>
          </a:p>
        </p:txBody>
      </p:sp>
      <p:sp>
        <p:nvSpPr>
          <p:cNvPr id="40" name="Picture Placeholder 24"/>
          <p:cNvSpPr>
            <a:spLocks noGrp="1" noChangeAspect="1"/>
          </p:cNvSpPr>
          <p:nvPr>
            <p:ph type="pic" sz="quarter" idx="51" hasCustomPrompt="1"/>
          </p:nvPr>
        </p:nvSpPr>
        <p:spPr>
          <a:xfrm>
            <a:off x="2239612"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41" name="Picture Placeholder 24"/>
          <p:cNvSpPr>
            <a:spLocks noGrp="1" noChangeAspect="1"/>
          </p:cNvSpPr>
          <p:nvPr>
            <p:ph type="pic" sz="quarter" idx="52" hasCustomPrompt="1"/>
          </p:nvPr>
        </p:nvSpPr>
        <p:spPr>
          <a:xfrm>
            <a:off x="3926034"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42" name="Picture Placeholder 24"/>
          <p:cNvSpPr>
            <a:spLocks noGrp="1" noChangeAspect="1"/>
          </p:cNvSpPr>
          <p:nvPr>
            <p:ph type="pic" sz="quarter" idx="53" hasCustomPrompt="1"/>
          </p:nvPr>
        </p:nvSpPr>
        <p:spPr>
          <a:xfrm>
            <a:off x="5675688"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
        <p:nvSpPr>
          <p:cNvPr id="43" name="Picture Placeholder 24"/>
          <p:cNvSpPr>
            <a:spLocks noGrp="1" noChangeAspect="1"/>
          </p:cNvSpPr>
          <p:nvPr>
            <p:ph type="pic" sz="quarter" idx="54" hasCustomPrompt="1"/>
          </p:nvPr>
        </p:nvSpPr>
        <p:spPr>
          <a:xfrm>
            <a:off x="7336601" y="1962045"/>
            <a:ext cx="1291932" cy="1291928"/>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200">
                <a:solidFill>
                  <a:schemeClr val="bg1"/>
                </a:solidFill>
                <a:effectLst/>
              </a:defRPr>
            </a:lvl1pPr>
          </a:lstStyle>
          <a:p>
            <a:r>
              <a:rPr lang="en-US"/>
              <a:t>Insert icon</a:t>
            </a:r>
          </a:p>
        </p:txBody>
      </p:sp>
    </p:spTree>
    <p:extLst>
      <p:ext uri="{BB962C8B-B14F-4D97-AF65-F5344CB8AC3E}">
        <p14:creationId xmlns:p14="http://schemas.microsoft.com/office/powerpoint/2010/main" val="6605727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Slide - Half Photo">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0"/>
            <a:ext cx="9144000" cy="2682875"/>
          </a:xfrm>
          <a:solidFill>
            <a:schemeClr val="bg1">
              <a:lumMod val="85000"/>
            </a:schemeClr>
          </a:solidFill>
        </p:spPr>
        <p:txBody>
          <a:bodyPr>
            <a:normAutofit/>
          </a:bodyPr>
          <a:lstStyle>
            <a:lvl1pPr marL="0" indent="0" algn="r">
              <a:buNone/>
              <a:defRPr sz="1600"/>
            </a:lvl1pPr>
          </a:lstStyle>
          <a:p>
            <a:r>
              <a:rPr lang="en-US" dirty="0"/>
              <a:t>Insert a large image here</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5" name="Text Placeholder 14"/>
          <p:cNvSpPr>
            <a:spLocks noGrp="1"/>
          </p:cNvSpPr>
          <p:nvPr>
            <p:ph type="body" sz="quarter" idx="50" hasCustomPrompt="1"/>
          </p:nvPr>
        </p:nvSpPr>
        <p:spPr>
          <a:xfrm>
            <a:off x="479425" y="2968625"/>
            <a:ext cx="8267686" cy="1738313"/>
          </a:xfrm>
        </p:spPr>
        <p:txBody>
          <a:bodyPr lIns="0" tIns="0" rIns="0" bIns="0">
            <a:no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Short Slide Summary</a:t>
            </a:r>
          </a:p>
        </p:txBody>
      </p:sp>
      <p:sp>
        <p:nvSpPr>
          <p:cNvPr id="2" name="Title 1"/>
          <p:cNvSpPr>
            <a:spLocks noGrp="1"/>
          </p:cNvSpPr>
          <p:nvPr>
            <p:ph type="title" hasCustomPrompt="1"/>
          </p:nvPr>
        </p:nvSpPr>
        <p:spPr>
          <a:xfrm>
            <a:off x="0" y="2186187"/>
            <a:ext cx="4936982" cy="497572"/>
          </a:xfrm>
        </p:spPr>
        <p:txBody>
          <a:bodyPr lIns="274320" tIns="91440" bIns="45720">
            <a:spAutoFit/>
          </a:bodyPr>
          <a:lstStyle>
            <a:lvl1pPr algn="l">
              <a:defRPr/>
            </a:lvl1pPr>
          </a:lstStyle>
          <a:p>
            <a:pPr lvl="0"/>
            <a:r>
              <a:rPr lang="en-US"/>
              <a:t>Title: Content Slide</a:t>
            </a:r>
            <a:endParaRPr lang="en-US" dirty="0"/>
          </a:p>
        </p:txBody>
      </p:sp>
    </p:spTree>
    <p:extLst>
      <p:ext uri="{BB962C8B-B14F-4D97-AF65-F5344CB8AC3E}">
        <p14:creationId xmlns:p14="http://schemas.microsoft.com/office/powerpoint/2010/main" val="16385361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Slide - Multip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Photo Slide</a:t>
            </a:r>
          </a:p>
        </p:txBody>
      </p:sp>
      <p:sp>
        <p:nvSpPr>
          <p:cNvPr id="3" name="Picture Placeholder 2"/>
          <p:cNvSpPr>
            <a:spLocks noGrp="1"/>
          </p:cNvSpPr>
          <p:nvPr>
            <p:ph type="pic" sz="quarter" idx="21" hasCustomPrompt="1"/>
          </p:nvPr>
        </p:nvSpPr>
        <p:spPr>
          <a:xfrm>
            <a:off x="457200" y="1391881"/>
            <a:ext cx="4123076" cy="2542392"/>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4" name="Text Placeholder 27"/>
          <p:cNvSpPr>
            <a:spLocks noGrp="1"/>
          </p:cNvSpPr>
          <p:nvPr>
            <p:ph type="body" sz="quarter" idx="20" hasCustomPrompt="1"/>
          </p:nvPr>
        </p:nvSpPr>
        <p:spPr>
          <a:xfrm>
            <a:off x="457200" y="4090975"/>
            <a:ext cx="4123076" cy="727263"/>
          </a:xfrm>
          <a:prstGeom prst="rect">
            <a:avLst/>
          </a:prstGeom>
        </p:spPr>
        <p:txBody>
          <a:bodyPr vert="horz" lIns="0" tIns="0" rIns="0" bIns="0" anchor="t" anchorCtr="0"/>
          <a:lstStyle>
            <a:lvl1pPr marL="0" indent="0">
              <a:spcBef>
                <a:spcPts val="1000"/>
              </a:spcBef>
              <a:buFont typeface="Arial"/>
              <a:buNone/>
              <a:defRPr sz="1800" baseline="0"/>
            </a:lvl1pPr>
          </a:lstStyle>
          <a:p>
            <a:pPr lvl="0"/>
            <a:r>
              <a:rPr lang="en-US"/>
              <a:t>Description of the photo/image</a:t>
            </a:r>
          </a:p>
        </p:txBody>
      </p:sp>
      <p:sp>
        <p:nvSpPr>
          <p:cNvPr id="6" name="Picture Placeholder 2"/>
          <p:cNvSpPr>
            <a:spLocks noGrp="1"/>
          </p:cNvSpPr>
          <p:nvPr>
            <p:ph type="pic" sz="quarter" idx="22" hasCustomPrompt="1"/>
          </p:nvPr>
        </p:nvSpPr>
        <p:spPr>
          <a:xfrm>
            <a:off x="4825308" y="182880"/>
            <a:ext cx="3871998" cy="2095512"/>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7" name="Picture Placeholder 2"/>
          <p:cNvSpPr>
            <a:spLocks noGrp="1"/>
          </p:cNvSpPr>
          <p:nvPr>
            <p:ph type="pic" sz="quarter" idx="23" hasCustomPrompt="1"/>
          </p:nvPr>
        </p:nvSpPr>
        <p:spPr>
          <a:xfrm>
            <a:off x="4825308" y="2479946"/>
            <a:ext cx="3871998" cy="2338291"/>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8" name="TextBox 7"/>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6345954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3673164" y="410296"/>
            <a:ext cx="4606372" cy="1348326"/>
          </a:xfrm>
        </p:spPr>
        <p:txBody>
          <a:bodyPr anchor="b" anchorCtr="0">
            <a:noAutofit/>
          </a:bodyPr>
          <a:lstStyle>
            <a:lvl1pPr marL="0" indent="0">
              <a:buNone/>
              <a:defRPr sz="4000" baseline="0"/>
            </a:lvl1pPr>
          </a:lstStyle>
          <a:p>
            <a:pPr lvl="0"/>
            <a:r>
              <a:rPr lang="en-US" dirty="0"/>
              <a:t>Q&amp;A or Thank You</a:t>
            </a:r>
          </a:p>
        </p:txBody>
      </p:sp>
      <p:cxnSp>
        <p:nvCxnSpPr>
          <p:cNvPr id="4" name="Straight Connector 3"/>
          <p:cNvCxnSpPr/>
          <p:nvPr userDrawn="1"/>
        </p:nvCxnSpPr>
        <p:spPr>
          <a:xfrm>
            <a:off x="3741647" y="1939062"/>
            <a:ext cx="495565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3673071" y="2588317"/>
            <a:ext cx="4607032" cy="336156"/>
          </a:xfrm>
        </p:spPr>
        <p:txBody>
          <a:bodyPr>
            <a:noAutofit/>
          </a:bodyPr>
          <a:lstStyle>
            <a:lvl1pPr marL="0" indent="0">
              <a:spcBef>
                <a:spcPts val="400"/>
              </a:spcBef>
              <a:buNone/>
              <a:defRPr sz="10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Publication Number</a:t>
            </a:r>
          </a:p>
        </p:txBody>
      </p:sp>
      <p:sp>
        <p:nvSpPr>
          <p:cNvPr id="9" name="TextBox 8"/>
          <p:cNvSpPr txBox="1"/>
          <p:nvPr userDrawn="1"/>
        </p:nvSpPr>
        <p:spPr>
          <a:xfrm>
            <a:off x="3673167" y="2069602"/>
            <a:ext cx="2116667" cy="353860"/>
          </a:xfrm>
          <a:prstGeom prst="rect">
            <a:avLst/>
          </a:prstGeom>
          <a:solidFill>
            <a:srgbClr val="FFFFFF">
              <a:alpha val="59000"/>
            </a:srgbClr>
          </a:solidFill>
        </p:spPr>
        <p:txBody>
          <a:bodyPr wrap="square" lIns="0" tIns="0" rIns="0" bIns="0" rtlCol="0" anchor="ctr">
            <a:noAutofit/>
          </a:bodyPr>
          <a:lstStyle/>
          <a:p>
            <a:pPr algn="l">
              <a:spcBef>
                <a:spcPts val="1200"/>
              </a:spcBef>
              <a:spcAft>
                <a:spcPts val="600"/>
              </a:spcAft>
            </a:pPr>
            <a:r>
              <a:rPr lang="en-US" b="1" dirty="0">
                <a:solidFill>
                  <a:srgbClr val="333333"/>
                </a:solidFill>
              </a:rPr>
              <a:t>  www.nrel.gov</a:t>
            </a:r>
          </a:p>
        </p:txBody>
      </p:sp>
      <p:sp>
        <p:nvSpPr>
          <p:cNvPr id="10" name="Rectangle 9"/>
          <p:cNvSpPr/>
          <p:nvPr userDrawn="1"/>
        </p:nvSpPr>
        <p:spPr>
          <a:xfrm>
            <a:off x="6082668" y="4051192"/>
            <a:ext cx="2443102" cy="1092308"/>
          </a:xfrm>
          <a:prstGeom prst="rect">
            <a:avLst/>
          </a:prstGeom>
          <a:solidFill>
            <a:srgbClr val="0079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NREL_logo_2009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52041" y="4326708"/>
            <a:ext cx="1893428" cy="503506"/>
          </a:xfrm>
          <a:prstGeom prst="rect">
            <a:avLst/>
          </a:prstGeom>
        </p:spPr>
      </p:pic>
      <p:sp>
        <p:nvSpPr>
          <p:cNvPr id="12" name="TextBox 11">
            <a:extLst>
              <a:ext uri="{FF2B5EF4-FFF2-40B4-BE49-F238E27FC236}">
                <a16:creationId xmlns:a16="http://schemas.microsoft.com/office/drawing/2014/main" id="{64EC49E2-E328-B24F-A70C-5EE89E0BC9D0}"/>
              </a:ext>
            </a:extLst>
          </p:cNvPr>
          <p:cNvSpPr txBox="1"/>
          <p:nvPr userDrawn="1"/>
        </p:nvSpPr>
        <p:spPr>
          <a:xfrm>
            <a:off x="136318" y="3962170"/>
            <a:ext cx="5580695" cy="1061829"/>
          </a:xfrm>
          <a:prstGeom prst="rect">
            <a:avLst/>
          </a:prstGeom>
          <a:noFill/>
        </p:spPr>
        <p:txBody>
          <a:bodyPr wrap="square" rtlCol="0">
            <a:spAutoFit/>
          </a:bodyPr>
          <a:lstStyle/>
          <a:p>
            <a:pPr algn="l"/>
            <a:r>
              <a:rPr lang="en-US" sz="900" dirty="0">
                <a:solidFill>
                  <a:schemeClr val="tx1"/>
                </a:solidFill>
              </a:rPr>
              <a:t>This work was </a:t>
            </a:r>
            <a:r>
              <a:rPr lang="en-US" sz="900" dirty="0">
                <a:solidFill>
                  <a:srgbClr val="FF0000"/>
                </a:solidFill>
              </a:rPr>
              <a:t>authored*</a:t>
            </a:r>
            <a:r>
              <a:rPr lang="en-US" sz="900" dirty="0">
                <a:solidFill>
                  <a:schemeClr val="tx2">
                    <a:lumMod val="75000"/>
                  </a:schemeClr>
                </a:solidFill>
              </a:rPr>
              <a:t> </a:t>
            </a:r>
            <a:r>
              <a:rPr lang="en-US" sz="900" dirty="0">
                <a:solidFill>
                  <a:schemeClr val="tx1"/>
                </a:solidFill>
              </a:rPr>
              <a:t>by Alliance for Sustainable Energy, LLC, the manager and operator of the National Renewable Energy Laboratory for the U.S. Department of Energy (DOE) under Contract No. DE-AC36-08GO28308. Funding provided by U.S. Department of Energy Office of </a:t>
            </a:r>
            <a:r>
              <a:rPr lang="en-US" sz="900" dirty="0">
                <a:solidFill>
                  <a:srgbClr val="FF0000"/>
                </a:solidFill>
              </a:rPr>
              <a:t>Energy Efficiency and Renewable Energy XXXX**</a:t>
            </a:r>
            <a:r>
              <a:rPr lang="en-US" sz="900" dirty="0">
                <a:solidFill>
                  <a:schemeClr val="tx2">
                    <a:lumMod val="75000"/>
                  </a:schemeClr>
                </a:solidFill>
              </a:rPr>
              <a:t> </a:t>
            </a:r>
            <a:r>
              <a:rPr lang="en-US" sz="900" dirty="0">
                <a:solidFill>
                  <a:schemeClr val="tx1"/>
                </a:solidFill>
              </a:rPr>
              <a:t>Office.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p>
        </p:txBody>
      </p:sp>
      <p:grpSp>
        <p:nvGrpSpPr>
          <p:cNvPr id="13" name="Group 12">
            <a:extLst>
              <a:ext uri="{FF2B5EF4-FFF2-40B4-BE49-F238E27FC236}">
                <a16:creationId xmlns:a16="http://schemas.microsoft.com/office/drawing/2014/main" id="{E7E50025-A946-F144-BC90-3CD457366D59}"/>
              </a:ext>
            </a:extLst>
          </p:cNvPr>
          <p:cNvGrpSpPr/>
          <p:nvPr userDrawn="1"/>
        </p:nvGrpSpPr>
        <p:grpSpPr>
          <a:xfrm>
            <a:off x="830428" y="3029056"/>
            <a:ext cx="1200990" cy="954107"/>
            <a:chOff x="2576623" y="33912667"/>
            <a:chExt cx="2971800" cy="2360898"/>
          </a:xfrm>
        </p:grpSpPr>
        <p:sp>
          <p:nvSpPr>
            <p:cNvPr id="14" name="Rounded Rectangular Callout 13">
              <a:extLst>
                <a:ext uri="{FF2B5EF4-FFF2-40B4-BE49-F238E27FC236}">
                  <a16:creationId xmlns:a16="http://schemas.microsoft.com/office/drawing/2014/main" id="{93FDA907-4ED9-224B-9AE6-FDD38EA5AB01}"/>
                </a:ext>
              </a:extLst>
            </p:cNvPr>
            <p:cNvSpPr/>
            <p:nvPr/>
          </p:nvSpPr>
          <p:spPr bwMode="auto">
            <a:xfrm>
              <a:off x="2576623" y="33912667"/>
              <a:ext cx="2971800" cy="2206133"/>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5" name="TextBox 14">
              <a:extLst>
                <a:ext uri="{FF2B5EF4-FFF2-40B4-BE49-F238E27FC236}">
                  <a16:creationId xmlns:a16="http://schemas.microsoft.com/office/drawing/2014/main" id="{23A39C4F-7ACF-3146-A908-9F9B37B091DD}"/>
                </a:ext>
              </a:extLst>
            </p:cNvPr>
            <p:cNvSpPr txBox="1"/>
            <p:nvPr/>
          </p:nvSpPr>
          <p:spPr>
            <a:xfrm>
              <a:off x="2697035" y="33912667"/>
              <a:ext cx="2730973" cy="2360898"/>
            </a:xfrm>
            <a:prstGeom prst="rect">
              <a:avLst/>
            </a:prstGeom>
            <a:noFill/>
          </p:spPr>
          <p:txBody>
            <a:bodyPr wrap="square" rtlCol="0">
              <a:spAutoFit/>
            </a:bodyPr>
            <a:lstStyle/>
            <a:p>
              <a:pPr algn="l"/>
              <a:r>
                <a:rPr lang="en-US" sz="700" dirty="0">
                  <a:solidFill>
                    <a:srgbClr val="FF0000"/>
                  </a:solidFill>
                </a:rPr>
                <a:t>*Author: Insert the words “In part” if your research is funded by entities outside of DOE. The wording would say,</a:t>
              </a:r>
            </a:p>
            <a:p>
              <a:pPr algn="l"/>
              <a:r>
                <a:rPr lang="en-US" sz="700" dirty="0">
                  <a:solidFill>
                    <a:srgbClr val="FF0000"/>
                  </a:solidFill>
                </a:rPr>
                <a:t>This work was authored in part by the Alliance . . . .</a:t>
              </a:r>
            </a:p>
          </p:txBody>
        </p:sp>
      </p:grpSp>
      <p:grpSp>
        <p:nvGrpSpPr>
          <p:cNvPr id="16" name="Group 15">
            <a:extLst>
              <a:ext uri="{FF2B5EF4-FFF2-40B4-BE49-F238E27FC236}">
                <a16:creationId xmlns:a16="http://schemas.microsoft.com/office/drawing/2014/main" id="{FDAB3803-4356-624F-8BA8-6A6913EF28F1}"/>
              </a:ext>
            </a:extLst>
          </p:cNvPr>
          <p:cNvGrpSpPr/>
          <p:nvPr userDrawn="1"/>
        </p:nvGrpSpPr>
        <p:grpSpPr>
          <a:xfrm>
            <a:off x="4056734" y="3036465"/>
            <a:ext cx="1733100" cy="1103381"/>
            <a:chOff x="1259939" y="33552049"/>
            <a:chExt cx="4288484" cy="2730271"/>
          </a:xfrm>
        </p:grpSpPr>
        <p:sp>
          <p:nvSpPr>
            <p:cNvPr id="17" name="Rounded Rectangular Callout 16">
              <a:extLst>
                <a:ext uri="{FF2B5EF4-FFF2-40B4-BE49-F238E27FC236}">
                  <a16:creationId xmlns:a16="http://schemas.microsoft.com/office/drawing/2014/main" id="{828D245D-E0E5-934A-B0C8-D48ABEAD6F2F}"/>
                </a:ext>
              </a:extLst>
            </p:cNvPr>
            <p:cNvSpPr/>
            <p:nvPr/>
          </p:nvSpPr>
          <p:spPr bwMode="auto">
            <a:xfrm>
              <a:off x="1259939" y="33552049"/>
              <a:ext cx="4288484" cy="2566741"/>
            </a:xfrm>
            <a:prstGeom prst="wedgeRoundRectCallout">
              <a:avLst/>
            </a:prstGeom>
            <a:solidFill>
              <a:schemeClr val="bg1"/>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1" i="1"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endParaRPr>
            </a:p>
          </p:txBody>
        </p:sp>
        <p:sp>
          <p:nvSpPr>
            <p:cNvPr id="18" name="TextBox 17">
              <a:extLst>
                <a:ext uri="{FF2B5EF4-FFF2-40B4-BE49-F238E27FC236}">
                  <a16:creationId xmlns:a16="http://schemas.microsoft.com/office/drawing/2014/main" id="{86FF9B50-7F90-6E48-AE8E-CC944B11C59C}"/>
                </a:ext>
              </a:extLst>
            </p:cNvPr>
            <p:cNvSpPr txBox="1"/>
            <p:nvPr/>
          </p:nvSpPr>
          <p:spPr>
            <a:xfrm>
              <a:off x="1294272" y="33654868"/>
              <a:ext cx="4081154" cy="2627452"/>
            </a:xfrm>
            <a:prstGeom prst="rect">
              <a:avLst/>
            </a:prstGeom>
            <a:noFill/>
          </p:spPr>
          <p:txBody>
            <a:bodyPr wrap="square" rtlCol="0">
              <a:spAutoFit/>
            </a:bodyPr>
            <a:lstStyle/>
            <a:p>
              <a:pPr algn="l"/>
              <a:r>
                <a:rPr lang="en-US" sz="700" i="0" dirty="0">
                  <a:solidFill>
                    <a:srgbClr val="FF0000"/>
                  </a:solidFill>
                </a:rPr>
                <a:t>**Author: insert applicable DOE office and program office, e.g., U.S. Department of Energy Office of Science or U.S. Department of Energy Office of Energy Efficiency and Renewable Energy Solar Energy Technologies Office (spell out full office names; do not use initialisms/acronyms)].</a:t>
              </a:r>
            </a:p>
            <a:p>
              <a:pPr algn="l"/>
              <a:endParaRPr lang="en-US" sz="700" i="0" dirty="0">
                <a:solidFill>
                  <a:srgbClr val="FF0000"/>
                </a:solidFill>
              </a:endParaRPr>
            </a:p>
          </p:txBody>
        </p:sp>
      </p:grpSp>
    </p:spTree>
    <p:extLst>
      <p:ext uri="{BB962C8B-B14F-4D97-AF65-F5344CB8AC3E}">
        <p14:creationId xmlns:p14="http://schemas.microsoft.com/office/powerpoint/2010/main" val="11247231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Rectangle 7"/>
          <p:cNvSpPr/>
          <p:nvPr userDrawn="1"/>
        </p:nvSpPr>
        <p:spPr>
          <a:xfrm>
            <a:off x="0" y="0"/>
            <a:ext cx="9144000" cy="69532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sz="1350">
              <a:solidFill>
                <a:srgbClr val="FFFFFF"/>
              </a:solidFill>
              <a:ea typeface="ＭＳ Ｐゴシック" pitchFamily="-106" charset="-128"/>
              <a:cs typeface="ＭＳ Ｐゴシック" pitchFamily="-106" charset="-128"/>
            </a:endParaRPr>
          </a:p>
        </p:txBody>
      </p:sp>
      <p:sp>
        <p:nvSpPr>
          <p:cNvPr id="9" name="Rectangle 8"/>
          <p:cNvSpPr/>
          <p:nvPr userDrawn="1"/>
        </p:nvSpPr>
        <p:spPr>
          <a:xfrm>
            <a:off x="0" y="4842273"/>
            <a:ext cx="9153144" cy="30122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sz="1350">
              <a:solidFill>
                <a:srgbClr val="FFFFFF"/>
              </a:solidFill>
              <a:ea typeface="ＭＳ Ｐゴシック" pitchFamily="-106" charset="-128"/>
              <a:cs typeface="ＭＳ Ｐゴシック" pitchFamily="-106" charset="-128"/>
            </a:endParaRPr>
          </a:p>
        </p:txBody>
      </p:sp>
      <p:sp>
        <p:nvSpPr>
          <p:cNvPr id="10" name="Rectangle 9"/>
          <p:cNvSpPr/>
          <p:nvPr userDrawn="1"/>
        </p:nvSpPr>
        <p:spPr>
          <a:xfrm flipH="1">
            <a:off x="0" y="3819526"/>
            <a:ext cx="4572000" cy="1022747"/>
          </a:xfrm>
          <a:prstGeom prst="rect">
            <a:avLst/>
          </a:prstGeom>
          <a:solidFill>
            <a:srgbClr val="0099CC"/>
          </a:solidFill>
          <a:ln>
            <a:no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sz="1350">
              <a:solidFill>
                <a:srgbClr val="FFFFFF"/>
              </a:solidFill>
              <a:ea typeface="ＭＳ Ｐゴシック" pitchFamily="-106" charset="-128"/>
              <a:cs typeface="ＭＳ Ｐゴシック" pitchFamily="-106" charset="-128"/>
            </a:endParaRPr>
          </a:p>
        </p:txBody>
      </p:sp>
      <p:sp>
        <p:nvSpPr>
          <p:cNvPr id="12" name="Rectangle 11"/>
          <p:cNvSpPr/>
          <p:nvPr userDrawn="1"/>
        </p:nvSpPr>
        <p:spPr>
          <a:xfrm flipH="1">
            <a:off x="4555614" y="3819526"/>
            <a:ext cx="4597085" cy="1022747"/>
          </a:xfrm>
          <a:prstGeom prst="rect">
            <a:avLst/>
          </a:prstGeom>
          <a:solidFill>
            <a:srgbClr val="646D70"/>
          </a:solidFill>
          <a:ln>
            <a:no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sz="1350">
              <a:solidFill>
                <a:srgbClr val="FFFFFF"/>
              </a:solidFill>
              <a:ea typeface="ＭＳ Ｐゴシック" pitchFamily="-106" charset="-128"/>
              <a:cs typeface="ＭＳ Ｐゴシック" pitchFamily="-106" charset="-128"/>
            </a:endParaRPr>
          </a:p>
        </p:txBody>
      </p:sp>
      <p:pic>
        <p:nvPicPr>
          <p:cNvPr id="17" name="Picture 32" descr="doe_logo_ppt.pn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6121400" y="216693"/>
            <a:ext cx="2743200" cy="309563"/>
          </a:xfrm>
          <a:prstGeom prst="rect">
            <a:avLst/>
          </a:prstGeom>
          <a:noFill/>
          <a:ln w="9525">
            <a:noFill/>
            <a:miter lim="800000"/>
            <a:headEnd/>
            <a:tailEnd/>
          </a:ln>
        </p:spPr>
      </p:pic>
      <p:sp>
        <p:nvSpPr>
          <p:cNvPr id="19" name="Subtitle 2"/>
          <p:cNvSpPr>
            <a:spLocks noGrp="1"/>
          </p:cNvSpPr>
          <p:nvPr>
            <p:ph type="subTitle" idx="1"/>
          </p:nvPr>
        </p:nvSpPr>
        <p:spPr>
          <a:xfrm>
            <a:off x="163046" y="3939840"/>
            <a:ext cx="4382300" cy="881280"/>
          </a:xfrm>
          <a:prstGeom prst="rect">
            <a:avLst/>
          </a:prstGeom>
        </p:spPr>
        <p:txBody>
          <a:bodyPr>
            <a:normAutofit/>
          </a:bodyPr>
          <a:lstStyle>
            <a:lvl1pPr marL="0" indent="0" algn="l">
              <a:buNone/>
              <a:defRPr sz="1800" b="1" i="0">
                <a:solidFill>
                  <a:srgbClr val="FFFFFF"/>
                </a:solidFill>
                <a:latin typeface="+mn-lt"/>
                <a:cs typeface="Aria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endParaRPr lang="en-US" dirty="0"/>
          </a:p>
        </p:txBody>
      </p:sp>
      <p:sp>
        <p:nvSpPr>
          <p:cNvPr id="20" name="Text Placeholder 17"/>
          <p:cNvSpPr>
            <a:spLocks noGrp="1"/>
          </p:cNvSpPr>
          <p:nvPr>
            <p:ph type="body" sz="quarter" idx="10"/>
          </p:nvPr>
        </p:nvSpPr>
        <p:spPr>
          <a:xfrm>
            <a:off x="4776303" y="3935449"/>
            <a:ext cx="4171052" cy="248344"/>
          </a:xfrm>
          <a:prstGeom prst="rect">
            <a:avLst/>
          </a:prstGeom>
        </p:spPr>
        <p:txBody>
          <a:bodyPr/>
          <a:lstStyle>
            <a:lvl1pPr marL="0" marR="0" indent="0" algn="l" defTabSz="342900" rtl="0" eaLnBrk="1" fontAlgn="auto" latinLnBrk="0" hangingPunct="1">
              <a:lnSpc>
                <a:spcPct val="100000"/>
              </a:lnSpc>
              <a:spcBef>
                <a:spcPct val="20000"/>
              </a:spcBef>
              <a:spcAft>
                <a:spcPts val="0"/>
              </a:spcAft>
              <a:buClrTx/>
              <a:buSzTx/>
              <a:buFontTx/>
              <a:buNone/>
              <a:tabLst/>
              <a:defRPr kumimoji="0" lang="en-US" sz="1200" b="1" i="0" u="none" strike="noStrike" kern="1200" cap="none" spc="0" normalizeH="0" baseline="0" noProof="0">
                <a:ln>
                  <a:noFill/>
                </a:ln>
                <a:solidFill>
                  <a:schemeClr val="bg1"/>
                </a:solidFill>
                <a:effectLst/>
                <a:uLnTx/>
                <a:uFillTx/>
                <a:latin typeface="+mn-lt"/>
                <a:cs typeface="Arial"/>
              </a:defRPr>
            </a:lvl1pPr>
          </a:lstStyle>
          <a:p>
            <a:pPr lvl="0"/>
            <a:endParaRPr lang="en-US" noProof="0" dirty="0"/>
          </a:p>
        </p:txBody>
      </p:sp>
      <p:sp>
        <p:nvSpPr>
          <p:cNvPr id="21" name="Text Placeholder 22"/>
          <p:cNvSpPr>
            <a:spLocks noGrp="1"/>
          </p:cNvSpPr>
          <p:nvPr>
            <p:ph type="body" sz="quarter" idx="12"/>
          </p:nvPr>
        </p:nvSpPr>
        <p:spPr>
          <a:xfrm>
            <a:off x="4776253" y="4188518"/>
            <a:ext cx="4180863" cy="551175"/>
          </a:xfrm>
          <a:prstGeom prst="rect">
            <a:avLst/>
          </a:prstGeom>
        </p:spPr>
        <p:txBody>
          <a:bodyPr/>
          <a:lstStyle>
            <a:lvl1pPr marL="0" marR="0" indent="0" algn="l" defTabSz="342900" rtl="0" eaLnBrk="1" fontAlgn="auto" latinLnBrk="0" hangingPunct="1">
              <a:lnSpc>
                <a:spcPct val="100000"/>
              </a:lnSpc>
              <a:spcBef>
                <a:spcPct val="20000"/>
              </a:spcBef>
              <a:spcAft>
                <a:spcPts val="0"/>
              </a:spcAft>
              <a:buClrTx/>
              <a:buSzTx/>
              <a:buFontTx/>
              <a:buNone/>
              <a:tabLst/>
              <a:defRPr kumimoji="0" lang="en-US" sz="900" b="0" i="0" u="none" strike="noStrike" kern="1200" cap="none" spc="0" normalizeH="0" baseline="0" noProof="0">
                <a:ln>
                  <a:noFill/>
                </a:ln>
                <a:solidFill>
                  <a:schemeClr val="bg1"/>
                </a:solidFill>
                <a:effectLst/>
                <a:uLnTx/>
                <a:uFillTx/>
                <a:latin typeface="+mn-lt"/>
                <a:cs typeface="Arial"/>
              </a:defRPr>
            </a:lvl1pPr>
          </a:lstStyle>
          <a:p>
            <a:pPr lvl="0"/>
            <a:r>
              <a:rPr lang="en-US" noProof="0"/>
              <a:t>Click to edit Master text styles</a:t>
            </a:r>
          </a:p>
        </p:txBody>
      </p:sp>
      <p:sp>
        <p:nvSpPr>
          <p:cNvPr id="22" name="Text Placeholder 18"/>
          <p:cNvSpPr>
            <a:spLocks noGrp="1"/>
          </p:cNvSpPr>
          <p:nvPr>
            <p:ph type="body" sz="quarter" idx="13"/>
          </p:nvPr>
        </p:nvSpPr>
        <p:spPr>
          <a:xfrm>
            <a:off x="168100" y="4254685"/>
            <a:ext cx="1390650" cy="216515"/>
          </a:xfrm>
          <a:prstGeom prst="rect">
            <a:avLst/>
          </a:prstGeom>
        </p:spPr>
        <p:txBody>
          <a:bodyPr>
            <a:normAutofit/>
          </a:bodyPr>
          <a:lstStyle>
            <a:lvl1pPr>
              <a:buNone/>
              <a:defRPr sz="900">
                <a:solidFill>
                  <a:schemeClr val="bg1"/>
                </a:solidFill>
                <a:latin typeface="+mn-lt"/>
                <a:cs typeface="Arial"/>
              </a:defRPr>
            </a:lvl1pPr>
            <a:lvl5pPr>
              <a:defRPr/>
            </a:lvl5pPr>
          </a:lstStyle>
          <a:p>
            <a:pPr lvl="0"/>
            <a:endParaRPr lang="en-US" dirty="0"/>
          </a:p>
        </p:txBody>
      </p:sp>
      <p:grpSp>
        <p:nvGrpSpPr>
          <p:cNvPr id="28" name="Group 27"/>
          <p:cNvGrpSpPr/>
          <p:nvPr userDrawn="1"/>
        </p:nvGrpSpPr>
        <p:grpSpPr>
          <a:xfrm>
            <a:off x="-1" y="673711"/>
            <a:ext cx="9144001" cy="41678"/>
            <a:chOff x="-1" y="656981"/>
            <a:chExt cx="9144001" cy="55570"/>
          </a:xfrm>
        </p:grpSpPr>
        <p:sp>
          <p:nvSpPr>
            <p:cNvPr id="29" name="Rectangle 28"/>
            <p:cNvSpPr/>
            <p:nvPr userDrawn="1"/>
          </p:nvSpPr>
          <p:spPr bwMode="auto">
            <a:xfrm flipH="1" flipV="1">
              <a:off x="-1" y="656982"/>
              <a:ext cx="4268788" cy="54864"/>
            </a:xfrm>
            <a:prstGeom prst="rect">
              <a:avLst/>
            </a:prstGeom>
            <a:solidFill>
              <a:srgbClr val="0099CC"/>
            </a:solidFill>
            <a:ln>
              <a:no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sz="1350">
                <a:solidFill>
                  <a:srgbClr val="FFFFFF"/>
                </a:solidFill>
                <a:ea typeface="ＭＳ Ｐゴシック" pitchFamily="-106" charset="-128"/>
                <a:cs typeface="ＭＳ Ｐゴシック" pitchFamily="-106" charset="-128"/>
              </a:endParaRPr>
            </a:p>
          </p:txBody>
        </p:sp>
        <p:sp>
          <p:nvSpPr>
            <p:cNvPr id="30" name="Rectangle 29"/>
            <p:cNvSpPr/>
            <p:nvPr userDrawn="1"/>
          </p:nvSpPr>
          <p:spPr bwMode="auto">
            <a:xfrm flipH="1" flipV="1">
              <a:off x="5834063" y="656988"/>
              <a:ext cx="3309937" cy="5556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sz="1350">
                <a:solidFill>
                  <a:srgbClr val="FFFFFF"/>
                </a:solidFill>
                <a:ea typeface="ＭＳ Ｐゴシック" pitchFamily="-106" charset="-128"/>
                <a:cs typeface="ＭＳ Ｐゴシック" pitchFamily="-106" charset="-128"/>
              </a:endParaRPr>
            </a:p>
          </p:txBody>
        </p:sp>
        <p:sp>
          <p:nvSpPr>
            <p:cNvPr id="31" name="Rectangle 30"/>
            <p:cNvSpPr/>
            <p:nvPr userDrawn="1"/>
          </p:nvSpPr>
          <p:spPr bwMode="auto">
            <a:xfrm flipH="1" flipV="1">
              <a:off x="4267200" y="656981"/>
              <a:ext cx="1704975" cy="5486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sz="1350">
                <a:solidFill>
                  <a:srgbClr val="FFFFFF"/>
                </a:solidFill>
                <a:ea typeface="ＭＳ Ｐゴシック" pitchFamily="-106" charset="-128"/>
                <a:cs typeface="ＭＳ Ｐゴシック" pitchFamily="-106" charset="-128"/>
              </a:endParaRPr>
            </a:p>
          </p:txBody>
        </p:sp>
      </p:grpSp>
      <p:pic>
        <p:nvPicPr>
          <p:cNvPr id="2" name="Picture 1" descr="logo_trans.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4300" y="66675"/>
            <a:ext cx="2508455" cy="557213"/>
          </a:xfrm>
          <a:prstGeom prst="rect">
            <a:avLst/>
          </a:prstGeom>
        </p:spPr>
      </p:pic>
      <p:sp>
        <p:nvSpPr>
          <p:cNvPr id="23" name="Rounded Rectangle 22"/>
          <p:cNvSpPr/>
          <p:nvPr userDrawn="1"/>
        </p:nvSpPr>
        <p:spPr>
          <a:xfrm>
            <a:off x="0" y="715389"/>
            <a:ext cx="9144000" cy="3104136"/>
          </a:xfrm>
          <a:prstGeom prst="roundRect">
            <a:avLst>
              <a:gd name="adj" fmla="val 0"/>
            </a:avLst>
          </a:prstGeom>
          <a:solidFill>
            <a:schemeClr val="accent4">
              <a:lumMod val="75000"/>
            </a:schemeClr>
          </a:solidFill>
          <a:ln>
            <a:solidFill>
              <a:srgbClr val="50565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FFFFFF"/>
              </a:solidFill>
            </a:endParaRPr>
          </a:p>
        </p:txBody>
      </p:sp>
      <p:pic>
        <p:nvPicPr>
          <p:cNvPr id="24" name="Picture 23" descr="logo_trans.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75781" y="1750965"/>
            <a:ext cx="7319634" cy="1625938"/>
          </a:xfrm>
          <a:prstGeom prst="rect">
            <a:avLst/>
          </a:prstGeom>
        </p:spPr>
      </p:pic>
    </p:spTree>
    <p:extLst>
      <p:ext uri="{BB962C8B-B14F-4D97-AF65-F5344CB8AC3E}">
        <p14:creationId xmlns:p14="http://schemas.microsoft.com/office/powerpoint/2010/main" val="3933521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192088" y="609600"/>
            <a:ext cx="8731250" cy="41481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286461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ulleted text &amp; 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Content Placeholder 3"/>
          <p:cNvSpPr>
            <a:spLocks noGrp="1"/>
          </p:cNvSpPr>
          <p:nvPr>
            <p:ph sz="quarter" idx="10"/>
          </p:nvPr>
        </p:nvSpPr>
        <p:spPr>
          <a:xfrm>
            <a:off x="192088" y="614363"/>
            <a:ext cx="8731250" cy="41433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8862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Half Photo">
    <p:spTree>
      <p:nvGrpSpPr>
        <p:cNvPr id="1" name=""/>
        <p:cNvGrpSpPr/>
        <p:nvPr/>
      </p:nvGrpSpPr>
      <p:grpSpPr>
        <a:xfrm>
          <a:off x="0" y="0"/>
          <a:ext cx="0" cy="0"/>
          <a:chOff x="0" y="0"/>
          <a:chExt cx="0" cy="0"/>
        </a:xfrm>
      </p:grpSpPr>
      <p:pic>
        <p:nvPicPr>
          <p:cNvPr id="4" name="Picture 3" descr="36818.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8763" y="0"/>
            <a:ext cx="4565237" cy="5143500"/>
          </a:xfrm>
          <a:prstGeom prst="rect">
            <a:avLst/>
          </a:prstGeom>
        </p:spPr>
      </p:pic>
      <p:sp>
        <p:nvSpPr>
          <p:cNvPr id="12" name="Rectangle 11"/>
          <p:cNvSpPr/>
          <p:nvPr userDrawn="1"/>
        </p:nvSpPr>
        <p:spPr>
          <a:xfrm>
            <a:off x="467454" y="-1"/>
            <a:ext cx="2443102" cy="10923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NREL_logo_2009_whit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6827" y="275515"/>
            <a:ext cx="1893428" cy="503506"/>
          </a:xfrm>
          <a:prstGeom prst="rect">
            <a:avLst/>
          </a:prstGeom>
        </p:spPr>
      </p:pic>
      <p:sp>
        <p:nvSpPr>
          <p:cNvPr id="9" name="Text Placeholder 7"/>
          <p:cNvSpPr>
            <a:spLocks noGrp="1"/>
          </p:cNvSpPr>
          <p:nvPr>
            <p:ph type="body" sz="quarter" idx="10" hasCustomPrompt="1"/>
          </p:nvPr>
        </p:nvSpPr>
        <p:spPr>
          <a:xfrm>
            <a:off x="467454" y="1506017"/>
            <a:ext cx="3952146" cy="1348326"/>
          </a:xfrm>
        </p:spPr>
        <p:txBody>
          <a:bodyPr anchor="b" anchorCtr="0">
            <a:noAutofit/>
          </a:bodyPr>
          <a:lstStyle>
            <a:lvl1pPr marL="0" indent="0">
              <a:buNone/>
              <a:defRPr sz="3000"/>
            </a:lvl1pPr>
          </a:lstStyle>
          <a:p>
            <a:pPr lvl="0"/>
            <a:r>
              <a:rPr lang="en-US"/>
              <a:t>Title</a:t>
            </a:r>
          </a:p>
        </p:txBody>
      </p:sp>
      <p:cxnSp>
        <p:nvCxnSpPr>
          <p:cNvPr id="10" name="Straight Connector 9"/>
          <p:cNvCxnSpPr/>
          <p:nvPr userDrawn="1"/>
        </p:nvCxnSpPr>
        <p:spPr>
          <a:xfrm>
            <a:off x="570335" y="3034783"/>
            <a:ext cx="457497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1" name="Text Placeholder 14"/>
          <p:cNvSpPr>
            <a:spLocks noGrp="1"/>
          </p:cNvSpPr>
          <p:nvPr>
            <p:ph type="body" sz="quarter" idx="11" hasCustomPrompt="1"/>
          </p:nvPr>
        </p:nvSpPr>
        <p:spPr>
          <a:xfrm>
            <a:off x="467455" y="3215483"/>
            <a:ext cx="3952712" cy="1101551"/>
          </a:xfrm>
        </p:spPr>
        <p:txBody>
          <a:bodyPr>
            <a:noAutofit/>
          </a:bodyPr>
          <a:lstStyle>
            <a:lvl1pPr marL="0" indent="0">
              <a:spcBef>
                <a:spcPts val="400"/>
              </a:spcBef>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p>
          <a:p>
            <a:pPr lvl="0"/>
            <a:r>
              <a:rPr lang="en-US" dirty="0"/>
              <a:t>Venue or Organization</a:t>
            </a:r>
          </a:p>
          <a:p>
            <a:pPr lvl="0"/>
            <a:r>
              <a:rPr lang="en-US" dirty="0"/>
              <a:t>Date</a:t>
            </a:r>
          </a:p>
        </p:txBody>
      </p:sp>
    </p:spTree>
    <p:extLst>
      <p:ext uri="{BB962C8B-B14F-4D97-AF65-F5344CB8AC3E}">
        <p14:creationId xmlns:p14="http://schemas.microsoft.com/office/powerpoint/2010/main" val="16569031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Chart Placeholder 3"/>
          <p:cNvSpPr>
            <a:spLocks noGrp="1"/>
          </p:cNvSpPr>
          <p:nvPr>
            <p:ph type="chart" sz="quarter" idx="10"/>
          </p:nvPr>
        </p:nvSpPr>
        <p:spPr>
          <a:xfrm>
            <a:off x="196850" y="600075"/>
            <a:ext cx="8726488" cy="4157663"/>
          </a:xfrm>
        </p:spPr>
        <p:txBody>
          <a:bodyPr/>
          <a:lstStyle/>
          <a:p>
            <a:endParaRPr lang="en-US" dirty="0"/>
          </a:p>
        </p:txBody>
      </p:sp>
    </p:spTree>
    <p:extLst>
      <p:ext uri="{BB962C8B-B14F-4D97-AF65-F5344CB8AC3E}">
        <p14:creationId xmlns:p14="http://schemas.microsoft.com/office/powerpoint/2010/main" val="39513295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22300" y="4925238"/>
            <a:ext cx="2133600" cy="357188"/>
          </a:xfrm>
          <a:prstGeom prst="rect">
            <a:avLst/>
          </a:prstGeom>
          <a:ln/>
        </p:spPr>
        <p:txBody>
          <a:bodyPr/>
          <a:lstStyle>
            <a:lvl1pPr>
              <a:defRPr>
                <a:solidFill>
                  <a:schemeClr val="bg1"/>
                </a:solidFill>
                <a:latin typeface="Calibri"/>
                <a:cs typeface="Calibri"/>
              </a:defRPr>
            </a:lvl1pPr>
          </a:lstStyle>
          <a:p>
            <a:fld id="{DA14A498-0934-4327-98AA-903A00E4E576}" type="datetime1">
              <a:rPr lang="en-US" smtClean="0">
                <a:solidFill>
                  <a:srgbClr val="FFFFFF"/>
                </a:solidFill>
              </a:rPr>
              <a:t>12/9/19</a:t>
            </a:fld>
            <a:endParaRPr lang="en-US" dirty="0">
              <a:solidFill>
                <a:srgbClr val="FFFFFF"/>
              </a:solidFill>
            </a:endParaRPr>
          </a:p>
        </p:txBody>
      </p:sp>
      <p:sp>
        <p:nvSpPr>
          <p:cNvPr id="6" name="Rectangle 6"/>
          <p:cNvSpPr>
            <a:spLocks noGrp="1" noChangeArrowheads="1"/>
          </p:cNvSpPr>
          <p:nvPr>
            <p:ph type="sldNum" sz="quarter" idx="12"/>
          </p:nvPr>
        </p:nvSpPr>
        <p:spPr>
          <a:xfrm>
            <a:off x="8305800" y="4922044"/>
            <a:ext cx="609600" cy="280988"/>
          </a:xfrm>
          <a:prstGeom prst="rect">
            <a:avLst/>
          </a:prstGeom>
          <a:ln/>
        </p:spPr>
        <p:txBody>
          <a:bodyPr/>
          <a:lstStyle>
            <a:lvl1pPr>
              <a:defRPr>
                <a:solidFill>
                  <a:schemeClr val="bg1"/>
                </a:solidFill>
              </a:defRPr>
            </a:lvl1pPr>
          </a:lstStyle>
          <a:p>
            <a:fld id="{A5E55A7B-7854-E145-92D9-B491DF4BAE2D}" type="slidenum">
              <a:rPr lang="en-US" smtClean="0">
                <a:solidFill>
                  <a:srgbClr val="FFFFFF"/>
                </a:solidFill>
              </a:rPr>
              <a:pPr/>
              <a:t>‹#›</a:t>
            </a:fld>
            <a:endParaRPr lang="en-US" dirty="0">
              <a:solidFill>
                <a:srgbClr val="FFFFFF"/>
              </a:solidFill>
            </a:endParaRPr>
          </a:p>
        </p:txBody>
      </p:sp>
      <p:sp>
        <p:nvSpPr>
          <p:cNvPr id="7" name="Rectangle 5"/>
          <p:cNvSpPr>
            <a:spLocks noGrp="1" noChangeArrowheads="1"/>
          </p:cNvSpPr>
          <p:nvPr>
            <p:ph type="ftr" sz="quarter" idx="3"/>
          </p:nvPr>
        </p:nvSpPr>
        <p:spPr bwMode="auto">
          <a:xfrm>
            <a:off x="3123405" y="4889499"/>
            <a:ext cx="2895600" cy="2135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50">
                <a:solidFill>
                  <a:srgbClr val="FFFFFF"/>
                </a:solidFill>
                <a:latin typeface="Calibri"/>
                <a:cs typeface="Calibri"/>
              </a:defRPr>
            </a:lvl1pPr>
          </a:lstStyle>
          <a:p>
            <a:endParaRPr lang="en-US" dirty="0"/>
          </a:p>
        </p:txBody>
      </p:sp>
    </p:spTree>
    <p:extLst>
      <p:ext uri="{BB962C8B-B14F-4D97-AF65-F5344CB8AC3E}">
        <p14:creationId xmlns:p14="http://schemas.microsoft.com/office/powerpoint/2010/main" val="428090367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Rectangle 5"/>
          <p:cNvSpPr>
            <a:spLocks noGrp="1" noChangeArrowheads="1"/>
          </p:cNvSpPr>
          <p:nvPr>
            <p:ph type="ftr" sz="quarter" idx="11"/>
          </p:nvPr>
        </p:nvSpPr>
        <p:spPr>
          <a:xfrm>
            <a:off x="3123405" y="4889499"/>
            <a:ext cx="2895600" cy="213500"/>
          </a:xfrm>
          <a:prstGeom prst="rect">
            <a:avLst/>
          </a:prstGeom>
          <a:ln/>
        </p:spPr>
        <p:txBody>
          <a:bodyPr/>
          <a:lstStyle>
            <a:lvl1pPr>
              <a:defRPr/>
            </a:lvl1pPr>
          </a:lstStyle>
          <a:p>
            <a:endParaRPr lang="en-US"/>
          </a:p>
        </p:txBody>
      </p:sp>
      <p:sp>
        <p:nvSpPr>
          <p:cNvPr id="5" name="Date Placeholder 4"/>
          <p:cNvSpPr>
            <a:spLocks noGrp="1" noChangeArrowheads="1"/>
          </p:cNvSpPr>
          <p:nvPr>
            <p:ph type="dt" sz="half" idx="10"/>
          </p:nvPr>
        </p:nvSpPr>
        <p:spPr>
          <a:xfrm>
            <a:off x="22300" y="4925238"/>
            <a:ext cx="2133600" cy="357188"/>
          </a:xfrm>
          <a:prstGeom prst="rect">
            <a:avLst/>
          </a:prstGeom>
          <a:ln/>
        </p:spPr>
        <p:txBody>
          <a:bodyPr/>
          <a:lstStyle>
            <a:lvl1pPr>
              <a:defRPr>
                <a:solidFill>
                  <a:schemeClr val="bg1"/>
                </a:solidFill>
                <a:latin typeface="Calibri"/>
                <a:cs typeface="Calibri"/>
              </a:defRPr>
            </a:lvl1pPr>
          </a:lstStyle>
          <a:p>
            <a:fld id="{4642A44F-AB19-4C97-BB25-01A55E0602DD}" type="datetime1">
              <a:rPr lang="en-US" smtClean="0">
                <a:solidFill>
                  <a:srgbClr val="FFFFFF"/>
                </a:solidFill>
              </a:rPr>
              <a:t>12/9/19</a:t>
            </a:fld>
            <a:endParaRPr lang="en-US" dirty="0">
              <a:solidFill>
                <a:srgbClr val="FFFFFF"/>
              </a:solidFill>
            </a:endParaRPr>
          </a:p>
        </p:txBody>
      </p:sp>
      <p:sp>
        <p:nvSpPr>
          <p:cNvPr id="6" name="Rectangle 6"/>
          <p:cNvSpPr>
            <a:spLocks noGrp="1" noChangeArrowheads="1"/>
          </p:cNvSpPr>
          <p:nvPr>
            <p:ph type="sldNum" sz="quarter" idx="12"/>
          </p:nvPr>
        </p:nvSpPr>
        <p:spPr>
          <a:xfrm>
            <a:off x="8305800" y="4922044"/>
            <a:ext cx="609600" cy="280988"/>
          </a:xfrm>
          <a:prstGeom prst="rect">
            <a:avLst/>
          </a:prstGeom>
          <a:ln/>
        </p:spPr>
        <p:txBody>
          <a:bodyPr/>
          <a:lstStyle>
            <a:lvl1pPr>
              <a:defRPr>
                <a:solidFill>
                  <a:schemeClr val="bg1"/>
                </a:solidFill>
              </a:defRPr>
            </a:lvl1pPr>
          </a:lstStyle>
          <a:p>
            <a:fld id="{A5E55A7B-7854-E145-92D9-B491DF4BAE2D}"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3791832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Full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6949"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2" name="Rectangle 11"/>
          <p:cNvSpPr/>
          <p:nvPr userDrawn="1"/>
        </p:nvSpPr>
        <p:spPr>
          <a:xfrm>
            <a:off x="467454" y="-1"/>
            <a:ext cx="2443102" cy="10923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NREL_logo_2009_whit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6827" y="275515"/>
            <a:ext cx="1893428" cy="503506"/>
          </a:xfrm>
          <a:prstGeom prst="rect">
            <a:avLst/>
          </a:prstGeom>
        </p:spPr>
      </p:pic>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p>
          <a:p>
            <a:pPr lvl="0"/>
            <a:r>
              <a:rPr lang="en-US" dirty="0"/>
              <a:t>Venue or Organization</a:t>
            </a:r>
          </a:p>
          <a:p>
            <a:pPr lvl="0"/>
            <a:r>
              <a:rPr lang="en-US" dirty="0"/>
              <a:t>Date</a:t>
            </a:r>
          </a:p>
        </p:txBody>
      </p:sp>
    </p:spTree>
    <p:extLst>
      <p:ext uri="{BB962C8B-B14F-4D97-AF65-F5344CB8AC3E}">
        <p14:creationId xmlns:p14="http://schemas.microsoft.com/office/powerpoint/2010/main" val="139333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Blue Background">
    <p:spTree>
      <p:nvGrpSpPr>
        <p:cNvPr id="1" name=""/>
        <p:cNvGrpSpPr/>
        <p:nvPr/>
      </p:nvGrpSpPr>
      <p:grpSpPr>
        <a:xfrm>
          <a:off x="0" y="0"/>
          <a:ext cx="0" cy="0"/>
          <a:chOff x="0" y="0"/>
          <a:chExt cx="0" cy="0"/>
        </a:xfrm>
      </p:grpSpPr>
      <p:pic>
        <p:nvPicPr>
          <p:cNvPr id="2" name="Picture 1" descr="iStock-505476426_FlareFre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44000" cy="515112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2" name="Rectangle 11"/>
          <p:cNvSpPr/>
          <p:nvPr userDrawn="1"/>
        </p:nvSpPr>
        <p:spPr>
          <a:xfrm>
            <a:off x="467454" y="-1"/>
            <a:ext cx="2443102" cy="10923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NREL_logo_2009_whit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6827" y="275515"/>
            <a:ext cx="1893428" cy="503506"/>
          </a:xfrm>
          <a:prstGeom prst="rect">
            <a:avLst/>
          </a:prstGeom>
        </p:spPr>
      </p:pic>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p>
          <a:p>
            <a:pPr lvl="0"/>
            <a:r>
              <a:rPr lang="en-US" dirty="0"/>
              <a:t>Venue or Organization</a:t>
            </a:r>
          </a:p>
          <a:p>
            <a:pPr lvl="0"/>
            <a:r>
              <a:rPr lang="en-US" dirty="0"/>
              <a:t>Date</a:t>
            </a:r>
          </a:p>
        </p:txBody>
      </p:sp>
    </p:spTree>
    <p:extLst>
      <p:ext uri="{BB962C8B-B14F-4D97-AF65-F5344CB8AC3E}">
        <p14:creationId xmlns:p14="http://schemas.microsoft.com/office/powerpoint/2010/main" val="2003391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7199" y="1"/>
            <a:ext cx="8236857" cy="776514"/>
          </a:xfrm>
        </p:spPr>
        <p:txBody>
          <a:bodyPr/>
          <a:lstStyle/>
          <a:p>
            <a:r>
              <a:rPr lang="en-US"/>
              <a:t>Simple Slide</a:t>
            </a:r>
          </a:p>
        </p:txBody>
      </p:sp>
      <p:sp>
        <p:nvSpPr>
          <p:cNvPr id="5" name="TextBox 4"/>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485009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457200" y="1371600"/>
            <a:ext cx="8120063" cy="33750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737464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0"/>
            <a:ext cx="5936343" cy="907143"/>
          </a:xfrm>
        </p:spPr>
        <p:txBody>
          <a:bodyPr/>
          <a:lstStyle/>
          <a:p>
            <a:r>
              <a:rPr lang="en-US"/>
              <a:t>Simple Slide</a:t>
            </a:r>
          </a:p>
        </p:txBody>
      </p:sp>
      <p:sp>
        <p:nvSpPr>
          <p:cNvPr id="9" name="Text Placeholder 8"/>
          <p:cNvSpPr>
            <a:spLocks noGrp="1"/>
          </p:cNvSpPr>
          <p:nvPr>
            <p:ph type="body" sz="quarter" idx="10"/>
          </p:nvPr>
        </p:nvSpPr>
        <p:spPr>
          <a:xfrm>
            <a:off x="457200" y="1124857"/>
            <a:ext cx="8120063" cy="36217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825405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457200" y="2148571"/>
            <a:ext cx="8120063" cy="536572"/>
          </a:xfrm>
        </p:spPr>
        <p:txBody>
          <a:bodyPr/>
          <a:lstStyle>
            <a:lvl1pPr marL="0" indent="0" algn="ctr">
              <a:buNone/>
              <a:defRPr baseline="0"/>
            </a:lvl1pPr>
          </a:lstStyle>
          <a:p>
            <a:pPr lvl="0"/>
            <a:r>
              <a:rPr lang="en-US"/>
              <a:t>Blank Slide for Any Content</a:t>
            </a:r>
          </a:p>
        </p:txBody>
      </p:sp>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278570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9.xml"/><Relationship Id="rId7" Type="http://schemas.openxmlformats.org/officeDocument/2006/relationships/theme" Target="../theme/theme2.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4123076" cy="120015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457200" y="1330267"/>
            <a:ext cx="8229600" cy="326435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564829"/>
      </p:ext>
    </p:extLst>
  </p:cSld>
  <p:clrMap bg1="lt1" tx1="dk1" bg2="lt2" tx2="dk2" accent1="accent1" accent2="accent2" accent3="accent3" accent4="accent4" accent5="accent5" accent6="accent6" hlink="hlink" folHlink="folHlink"/>
  <p:sldLayoutIdLst>
    <p:sldLayoutId id="2147483674" r:id="rId1"/>
    <p:sldLayoutId id="2147483649" r:id="rId2"/>
    <p:sldLayoutId id="2147483652" r:id="rId3"/>
    <p:sldLayoutId id="2147483651" r:id="rId4"/>
    <p:sldLayoutId id="2147483650"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6" r:id="rId18"/>
    <p:sldLayoutId id="2147483667" r:id="rId19"/>
    <p:sldLayoutId id="2147483665" r:id="rId20"/>
    <p:sldLayoutId id="2147483668" r:id="rId21"/>
    <p:sldLayoutId id="2147483669" r:id="rId22"/>
    <p:sldLayoutId id="2147483670" r:id="rId23"/>
    <p:sldLayoutId id="2147483671" r:id="rId24"/>
    <p:sldLayoutId id="2147483672" r:id="rId25"/>
    <p:sldLayoutId id="2147483673" r:id="rId26"/>
  </p:sldLayoutIdLst>
  <p:txStyles>
    <p:titleStyle>
      <a:lvl1pPr marL="0" algn="ctr" defTabSz="457200" rtl="0" eaLnBrk="1" latinLnBrk="0" hangingPunct="1">
        <a:lnSpc>
          <a:spcPts val="2800"/>
        </a:lnSpc>
        <a:spcBef>
          <a:spcPct val="0"/>
        </a:spcBef>
        <a:buNone/>
        <a:defRPr sz="3000" kern="1200" spc="0">
          <a:solidFill>
            <a:schemeClr val="bg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8438" y="0"/>
            <a:ext cx="8724900" cy="60954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90500" y="609600"/>
            <a:ext cx="8732838" cy="41529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9"/>
          <p:cNvSpPr txBox="1">
            <a:spLocks/>
          </p:cNvSpPr>
          <p:nvPr/>
        </p:nvSpPr>
        <p:spPr>
          <a:xfrm>
            <a:off x="42335" y="4899092"/>
            <a:ext cx="452308" cy="180975"/>
          </a:xfrm>
          <a:prstGeom prst="rect">
            <a:avLst/>
          </a:prstGeom>
        </p:spPr>
        <p:txBody>
          <a:bodyPr>
            <a:prstTxWarp prst="textNoShape">
              <a:avLst/>
            </a:prstTxWarp>
            <a:normAutofit fontScale="92500" lnSpcReduction="10000"/>
          </a:bodyPr>
          <a:lstStyle/>
          <a:p>
            <a:pPr marL="257175" indent="-257175" algn="ctr">
              <a:lnSpc>
                <a:spcPct val="90000"/>
              </a:lnSpc>
              <a:spcBef>
                <a:spcPct val="20000"/>
              </a:spcBef>
              <a:buFont typeface="Arial" pitchFamily="-106" charset="0"/>
              <a:buNone/>
            </a:pPr>
            <a:fld id="{1EF35371-194E-174F-9528-630C4585B8CC}" type="slidenum">
              <a:rPr lang="en-US" sz="750" smtClean="0">
                <a:solidFill>
                  <a:schemeClr val="tx1"/>
                </a:solidFill>
                <a:ea typeface="Arial" pitchFamily="-106" charset="0"/>
                <a:cs typeface="Arial" pitchFamily="-106" charset="0"/>
              </a:rPr>
              <a:pPr marL="257175" indent="-257175" algn="ctr">
                <a:lnSpc>
                  <a:spcPct val="90000"/>
                </a:lnSpc>
                <a:spcBef>
                  <a:spcPct val="20000"/>
                </a:spcBef>
                <a:buFont typeface="Arial" pitchFamily="-106" charset="0"/>
                <a:buNone/>
              </a:pPr>
              <a:t>‹#›</a:t>
            </a:fld>
            <a:endParaRPr lang="en-US" sz="750" dirty="0">
              <a:solidFill>
                <a:schemeClr val="tx1"/>
              </a:solidFill>
              <a:ea typeface="Arial" pitchFamily="-106" charset="0"/>
              <a:cs typeface="Arial" pitchFamily="-106" charset="0"/>
            </a:endParaRPr>
          </a:p>
        </p:txBody>
      </p:sp>
      <p:grpSp>
        <p:nvGrpSpPr>
          <p:cNvPr id="4" name="Group 3"/>
          <p:cNvGrpSpPr/>
          <p:nvPr/>
        </p:nvGrpSpPr>
        <p:grpSpPr>
          <a:xfrm>
            <a:off x="-1" y="492736"/>
            <a:ext cx="9144001" cy="41678"/>
            <a:chOff x="-1" y="656981"/>
            <a:chExt cx="9144001" cy="55570"/>
          </a:xfrm>
        </p:grpSpPr>
        <p:sp>
          <p:nvSpPr>
            <p:cNvPr id="11" name="Rectangle 10"/>
            <p:cNvSpPr/>
            <p:nvPr userDrawn="1"/>
          </p:nvSpPr>
          <p:spPr bwMode="auto">
            <a:xfrm flipH="1" flipV="1">
              <a:off x="-1" y="656982"/>
              <a:ext cx="4268788" cy="5486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sz="1350">
                <a:solidFill>
                  <a:srgbClr val="FFFFFF"/>
                </a:solidFill>
                <a:ea typeface="ＭＳ Ｐゴシック" pitchFamily="-106" charset="-128"/>
                <a:cs typeface="ＭＳ Ｐゴシック" pitchFamily="-106" charset="-128"/>
              </a:endParaRPr>
            </a:p>
          </p:txBody>
        </p:sp>
        <p:sp>
          <p:nvSpPr>
            <p:cNvPr id="13" name="Rectangle 12"/>
            <p:cNvSpPr/>
            <p:nvPr userDrawn="1"/>
          </p:nvSpPr>
          <p:spPr bwMode="auto">
            <a:xfrm flipH="1" flipV="1">
              <a:off x="5834063" y="656988"/>
              <a:ext cx="3309937" cy="5556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sz="1350">
                <a:solidFill>
                  <a:srgbClr val="FFFFFF"/>
                </a:solidFill>
                <a:ea typeface="ＭＳ Ｐゴシック" pitchFamily="-106" charset="-128"/>
                <a:cs typeface="ＭＳ Ｐゴシック" pitchFamily="-106" charset="-128"/>
              </a:endParaRPr>
            </a:p>
          </p:txBody>
        </p:sp>
        <p:sp>
          <p:nvSpPr>
            <p:cNvPr id="17" name="Rectangle 16"/>
            <p:cNvSpPr/>
            <p:nvPr userDrawn="1"/>
          </p:nvSpPr>
          <p:spPr bwMode="auto">
            <a:xfrm flipH="1" flipV="1">
              <a:off x="4267200" y="656981"/>
              <a:ext cx="1704975" cy="5486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sz="1350">
                <a:solidFill>
                  <a:srgbClr val="FFFFFF"/>
                </a:solidFill>
                <a:ea typeface="ＭＳ Ｐゴシック" pitchFamily="-106" charset="-128"/>
                <a:cs typeface="ＭＳ Ｐゴシック" pitchFamily="-106" charset="-128"/>
              </a:endParaRPr>
            </a:p>
          </p:txBody>
        </p:sp>
      </p:grpSp>
      <p:pic>
        <p:nvPicPr>
          <p:cNvPr id="12" name="Picture 11" descr="logo.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04928" y="4784474"/>
            <a:ext cx="1422949" cy="316085"/>
          </a:xfrm>
          <a:prstGeom prst="rect">
            <a:avLst/>
          </a:prstGeom>
        </p:spPr>
      </p:pic>
    </p:spTree>
    <p:extLst>
      <p:ext uri="{BB962C8B-B14F-4D97-AF65-F5344CB8AC3E}">
        <p14:creationId xmlns:p14="http://schemas.microsoft.com/office/powerpoint/2010/main" val="1018130856"/>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2" r:id="rId5"/>
    <p:sldLayoutId id="2147483683" r:id="rId6"/>
  </p:sldLayoutIdLst>
  <p:txStyles>
    <p:titleStyle>
      <a:lvl1pPr algn="l" defTabSz="342900" rtl="0" eaLnBrk="1" latinLnBrk="0" hangingPunct="1">
        <a:spcBef>
          <a:spcPct val="0"/>
        </a:spcBef>
        <a:buNone/>
        <a:defRPr lang="en-US" sz="2100" b="1" kern="1200" dirty="0" smtClean="0">
          <a:solidFill>
            <a:schemeClr val="tx1"/>
          </a:solidFill>
          <a:latin typeface="+mj-lt"/>
          <a:ea typeface="+mj-ea"/>
          <a:cs typeface="Arial"/>
        </a:defRPr>
      </a:lvl1pPr>
    </p:titleStyle>
    <p:bodyStyle>
      <a:lvl1pPr marL="257175" indent="-257175" algn="l" defTabSz="342900" rtl="0" eaLnBrk="1" latinLnBrk="0" hangingPunct="1">
        <a:spcBef>
          <a:spcPct val="20000"/>
        </a:spcBef>
        <a:buFont typeface="Arial"/>
        <a:buChar char="•"/>
        <a:defRPr sz="1650" kern="1200">
          <a:solidFill>
            <a:schemeClr val="tx1"/>
          </a:solidFill>
          <a:latin typeface="+mn-lt"/>
          <a:ea typeface="+mn-ea"/>
          <a:cs typeface="Arial"/>
        </a:defRPr>
      </a:lvl1pPr>
      <a:lvl2pPr marL="557213" indent="-214313" algn="l" defTabSz="342900" rtl="0" eaLnBrk="1" latinLnBrk="0" hangingPunct="1">
        <a:spcBef>
          <a:spcPct val="20000"/>
        </a:spcBef>
        <a:buFont typeface="Arial"/>
        <a:buChar char="–"/>
        <a:defRPr sz="1350" kern="1200">
          <a:solidFill>
            <a:schemeClr val="tx1"/>
          </a:solidFill>
          <a:latin typeface="+mn-lt"/>
          <a:ea typeface="+mn-ea"/>
          <a:cs typeface="Arial"/>
        </a:defRPr>
      </a:lvl2pPr>
      <a:lvl3pPr marL="857250" indent="-171450" algn="l" defTabSz="342900" rtl="0" eaLnBrk="1" latinLnBrk="0" hangingPunct="1">
        <a:spcBef>
          <a:spcPct val="20000"/>
        </a:spcBef>
        <a:buFont typeface="Arial"/>
        <a:buChar char="•"/>
        <a:defRPr sz="1350" kern="1200">
          <a:solidFill>
            <a:schemeClr val="tx1"/>
          </a:solidFill>
          <a:latin typeface="+mn-lt"/>
          <a:ea typeface="+mn-ea"/>
          <a:cs typeface="Arial"/>
        </a:defRPr>
      </a:lvl3pPr>
      <a:lvl4pPr marL="1200150" indent="-171450" algn="l" defTabSz="342900" rtl="0" eaLnBrk="1" latinLnBrk="0" hangingPunct="1">
        <a:spcBef>
          <a:spcPct val="20000"/>
        </a:spcBef>
        <a:buFont typeface="Arial"/>
        <a:buChar char="–"/>
        <a:defRPr sz="1350" kern="1200">
          <a:solidFill>
            <a:schemeClr val="tx1"/>
          </a:solidFill>
          <a:latin typeface="+mn-lt"/>
          <a:ea typeface="+mn-ea"/>
          <a:cs typeface="Arial"/>
        </a:defRPr>
      </a:lvl4pPr>
      <a:lvl5pPr marL="1543050" indent="-171450" algn="l" defTabSz="342900" rtl="0" eaLnBrk="1" latinLnBrk="0" hangingPunct="1">
        <a:spcBef>
          <a:spcPct val="20000"/>
        </a:spcBef>
        <a:buFont typeface="Arial"/>
        <a:buChar char="»"/>
        <a:defRPr sz="1350" kern="1200">
          <a:solidFill>
            <a:schemeClr val="tx1"/>
          </a:solidFill>
          <a:latin typeface="+mn-lt"/>
          <a:ea typeface="+mn-ea"/>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46011-2FF6-3E43-B007-C963FBE85084}"/>
              </a:ext>
            </a:extLst>
          </p:cNvPr>
          <p:cNvSpPr>
            <a:spLocks noGrp="1"/>
          </p:cNvSpPr>
          <p:nvPr>
            <p:ph type="title"/>
          </p:nvPr>
        </p:nvSpPr>
        <p:spPr/>
        <p:txBody>
          <a:bodyPr/>
          <a:lstStyle/>
          <a:p>
            <a:r>
              <a:rPr lang="en-US" dirty="0"/>
              <a:t>Impulsivity</a:t>
            </a:r>
          </a:p>
        </p:txBody>
      </p:sp>
      <p:sp>
        <p:nvSpPr>
          <p:cNvPr id="3" name="TextBox 2">
            <a:extLst>
              <a:ext uri="{FF2B5EF4-FFF2-40B4-BE49-F238E27FC236}">
                <a16:creationId xmlns:a16="http://schemas.microsoft.com/office/drawing/2014/main" id="{5A5EDA6F-1D75-3B4E-8E93-2253FE6F2522}"/>
              </a:ext>
            </a:extLst>
          </p:cNvPr>
          <p:cNvSpPr txBox="1"/>
          <p:nvPr/>
        </p:nvSpPr>
        <p:spPr>
          <a:xfrm>
            <a:off x="244770" y="896645"/>
            <a:ext cx="5768110" cy="3662541"/>
          </a:xfrm>
          <a:prstGeom prst="rect">
            <a:avLst/>
          </a:prstGeom>
          <a:noFill/>
        </p:spPr>
        <p:txBody>
          <a:bodyPr wrap="square" rtlCol="0">
            <a:spAutoFit/>
          </a:bodyPr>
          <a:lstStyle/>
          <a:p>
            <a:pPr marL="285750" indent="-285750">
              <a:buFont typeface="Arial" panose="020B0604020202020204" pitchFamily="34" charset="0"/>
              <a:buChar char="•"/>
            </a:pPr>
            <a:r>
              <a:rPr lang="en-US" sz="1600" dirty="0"/>
              <a:t>Impulsivity: the sudden onset of a sound</a:t>
            </a:r>
          </a:p>
          <a:p>
            <a:pPr marL="742950" lvl="1" indent="-285750">
              <a:buFont typeface="Arial" panose="020B0604020202020204" pitchFamily="34" charset="0"/>
              <a:buChar char="•"/>
            </a:pPr>
            <a:r>
              <a:rPr lang="en-US" sz="1400" dirty="0"/>
              <a:t>Defined as combination of onset rate (dB/s) and level difference (</a:t>
            </a:r>
            <a:r>
              <a:rPr lang="en-US" sz="1400" dirty="0" err="1"/>
              <a:t>ΔdB</a:t>
            </a:r>
            <a:r>
              <a:rPr lang="en-US" sz="1400" dirty="0"/>
              <a:t>) for periods when gradient exceeds 10 dB/s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600" dirty="0"/>
              <a:t>Standard: </a:t>
            </a:r>
            <a:r>
              <a:rPr lang="en-US" sz="1600" dirty="0" err="1"/>
              <a:t>Nordtest</a:t>
            </a:r>
            <a:r>
              <a:rPr lang="en-US" sz="1600" dirty="0"/>
              <a:t> Method: NT ACOU 112 (2002)</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600" dirty="0"/>
              <a:t>Hardware requirements</a:t>
            </a:r>
          </a:p>
          <a:p>
            <a:pPr marL="742950" lvl="1" indent="-285750">
              <a:buFont typeface="Arial" panose="020B0604020202020204" pitchFamily="34" charset="0"/>
              <a:buChar char="•"/>
            </a:pPr>
            <a:r>
              <a:rPr lang="en-US" sz="1400" dirty="0"/>
              <a:t>IEC Class 1 equipment</a:t>
            </a:r>
          </a:p>
          <a:p>
            <a:pPr marL="742950" lvl="1" indent="-285750">
              <a:buFont typeface="Arial" panose="020B0604020202020204" pitchFamily="34" charset="0"/>
              <a:buChar char="•"/>
            </a:pPr>
            <a:r>
              <a:rPr lang="en-US" sz="1400" dirty="0"/>
              <a:t>Electric background noise 10 dB lower </a:t>
            </a:r>
          </a:p>
          <a:p>
            <a:pPr lvl="1"/>
            <a:r>
              <a:rPr lang="en-US" sz="1400" dirty="0"/>
              <a:t>       than acoustic background noise</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600" dirty="0"/>
              <a:t>Data processing requirements</a:t>
            </a:r>
          </a:p>
          <a:p>
            <a:pPr marL="742950" lvl="1" indent="-285750">
              <a:buFont typeface="Arial" panose="020B0604020202020204" pitchFamily="34" charset="0"/>
              <a:buChar char="•"/>
            </a:pPr>
            <a:r>
              <a:rPr lang="en-US" sz="1400" dirty="0"/>
              <a:t>A-weighted SPL </a:t>
            </a:r>
          </a:p>
          <a:p>
            <a:pPr marL="742950" lvl="1" indent="-285750">
              <a:buFont typeface="Arial" panose="020B0604020202020204" pitchFamily="34" charset="0"/>
              <a:buChar char="•"/>
            </a:pPr>
            <a:r>
              <a:rPr lang="en-US" sz="1400" dirty="0"/>
              <a:t>Time weighting “F” or “Fast” </a:t>
            </a:r>
          </a:p>
          <a:p>
            <a:pPr lvl="1"/>
            <a:r>
              <a:rPr lang="en-US" sz="1400" dirty="0"/>
              <a:t>       (125 </a:t>
            </a:r>
            <a:r>
              <a:rPr lang="en-US" sz="1400" dirty="0" err="1"/>
              <a:t>ms</a:t>
            </a:r>
            <a:r>
              <a:rPr lang="en-US" sz="1400" dirty="0"/>
              <a:t> time constant)</a:t>
            </a:r>
          </a:p>
          <a:p>
            <a:pPr marL="742950" lvl="1" indent="-285750">
              <a:buFont typeface="Arial" panose="020B0604020202020204" pitchFamily="34" charset="0"/>
              <a:buChar char="•"/>
            </a:pPr>
            <a:r>
              <a:rPr lang="en-US" sz="1400" dirty="0"/>
              <a:t>10-25 </a:t>
            </a:r>
            <a:r>
              <a:rPr lang="en-US" sz="1400" dirty="0" err="1"/>
              <a:t>ms</a:t>
            </a:r>
            <a:r>
              <a:rPr lang="en-US" sz="1400" dirty="0"/>
              <a:t> sample period</a:t>
            </a:r>
          </a:p>
        </p:txBody>
      </p:sp>
      <p:pic>
        <p:nvPicPr>
          <p:cNvPr id="5" name="Picture 4">
            <a:extLst>
              <a:ext uri="{FF2B5EF4-FFF2-40B4-BE49-F238E27FC236}">
                <a16:creationId xmlns:a16="http://schemas.microsoft.com/office/drawing/2014/main" id="{F36B0757-9771-B844-9ED4-E34CEC8B06AD}"/>
              </a:ext>
            </a:extLst>
          </p:cNvPr>
          <p:cNvPicPr>
            <a:picLocks noChangeAspect="1"/>
          </p:cNvPicPr>
          <p:nvPr/>
        </p:nvPicPr>
        <p:blipFill>
          <a:blip r:embed="rId2"/>
          <a:stretch>
            <a:fillRect/>
          </a:stretch>
        </p:blipFill>
        <p:spPr>
          <a:xfrm>
            <a:off x="3935621" y="2164402"/>
            <a:ext cx="4426752" cy="1928668"/>
          </a:xfrm>
          <a:prstGeom prst="rect">
            <a:avLst/>
          </a:prstGeom>
        </p:spPr>
      </p:pic>
    </p:spTree>
    <p:extLst>
      <p:ext uri="{BB962C8B-B14F-4D97-AF65-F5344CB8AC3E}">
        <p14:creationId xmlns:p14="http://schemas.microsoft.com/office/powerpoint/2010/main" val="2465820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46011-2FF6-3E43-B007-C963FBE85084}"/>
              </a:ext>
            </a:extLst>
          </p:cNvPr>
          <p:cNvSpPr>
            <a:spLocks noGrp="1"/>
          </p:cNvSpPr>
          <p:nvPr>
            <p:ph type="title"/>
          </p:nvPr>
        </p:nvSpPr>
        <p:spPr/>
        <p:txBody>
          <a:bodyPr/>
          <a:lstStyle/>
          <a:p>
            <a:r>
              <a:rPr lang="en-US" dirty="0"/>
              <a:t>Amplitude Modulation</a:t>
            </a:r>
          </a:p>
        </p:txBody>
      </p:sp>
      <p:sp>
        <p:nvSpPr>
          <p:cNvPr id="3" name="TextBox 2">
            <a:extLst>
              <a:ext uri="{FF2B5EF4-FFF2-40B4-BE49-F238E27FC236}">
                <a16:creationId xmlns:a16="http://schemas.microsoft.com/office/drawing/2014/main" id="{5A5EDA6F-1D75-3B4E-8E93-2253FE6F2522}"/>
              </a:ext>
            </a:extLst>
          </p:cNvPr>
          <p:cNvSpPr txBox="1"/>
          <p:nvPr/>
        </p:nvSpPr>
        <p:spPr>
          <a:xfrm>
            <a:off x="244769" y="896645"/>
            <a:ext cx="5389413" cy="3785652"/>
          </a:xfrm>
          <a:prstGeom prst="rect">
            <a:avLst/>
          </a:prstGeom>
          <a:noFill/>
        </p:spPr>
        <p:txBody>
          <a:bodyPr wrap="square" rtlCol="0">
            <a:spAutoFit/>
          </a:bodyPr>
          <a:lstStyle/>
          <a:p>
            <a:pPr marL="285750" indent="-285750">
              <a:buFont typeface="Arial" panose="020B0604020202020204" pitchFamily="34" charset="0"/>
              <a:buChar char="•"/>
            </a:pPr>
            <a:r>
              <a:rPr lang="en-US" sz="1600" dirty="0"/>
              <a:t>Amplitude modulation: “periodic fluctuations in the level of audible noise from a wind turbine (or wind turbines), the frequency of the fluctuations being related to the blade passing frequency of the turbine rotor(s)”</a:t>
            </a:r>
          </a:p>
          <a:p>
            <a:pPr marL="742950" lvl="1" indent="-285750">
              <a:buFont typeface="Arial" panose="020B0604020202020204" pitchFamily="34" charset="0"/>
              <a:buChar char="•"/>
            </a:pPr>
            <a:r>
              <a:rPr lang="en-US" sz="1400" dirty="0"/>
              <a:t>Peak to peak amplitude of fundamental modulation frequency and harmonics over a 10 s period, if energy in fundamental frequency is &gt; 4 times the masking level</a:t>
            </a:r>
          </a:p>
          <a:p>
            <a:pPr marL="742950" lvl="1" indent="-285750">
              <a:buFont typeface="Arial" panose="020B0604020202020204" pitchFamily="34" charset="0"/>
              <a:buChar char="•"/>
            </a:pPr>
            <a:r>
              <a:rPr lang="en-US" sz="1400" dirty="0"/>
              <a:t>AM exists if &gt; 50% of 10 s periods in a 10-minute block meet the above requirement</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600" dirty="0"/>
              <a:t>Standard: Institute of Acoustics Noise Working Group (Wind Turbine Noise) Amplitude Modulation Working Group Final Report: A method for rating amplitude modulation in wind turbine noise (2016)</a:t>
            </a:r>
          </a:p>
          <a:p>
            <a:pPr marL="285750" indent="-285750">
              <a:buFont typeface="Arial" panose="020B0604020202020204" pitchFamily="34" charset="0"/>
              <a:buChar char="•"/>
            </a:pPr>
            <a:endParaRPr lang="en-US" sz="1400" dirty="0"/>
          </a:p>
          <a:p>
            <a:pPr marL="742950" lvl="1" indent="-285750">
              <a:buFont typeface="Arial" panose="020B0604020202020204" pitchFamily="34" charset="0"/>
              <a:buChar char="•"/>
            </a:pPr>
            <a:endParaRPr lang="en-US" sz="1400" dirty="0"/>
          </a:p>
        </p:txBody>
      </p:sp>
      <p:pic>
        <p:nvPicPr>
          <p:cNvPr id="6" name="Picture 5">
            <a:extLst>
              <a:ext uri="{FF2B5EF4-FFF2-40B4-BE49-F238E27FC236}">
                <a16:creationId xmlns:a16="http://schemas.microsoft.com/office/drawing/2014/main" id="{3F2585EE-5A9C-9E46-8A00-2CB22921C3AD}"/>
              </a:ext>
            </a:extLst>
          </p:cNvPr>
          <p:cNvPicPr>
            <a:picLocks noChangeAspect="1"/>
          </p:cNvPicPr>
          <p:nvPr/>
        </p:nvPicPr>
        <p:blipFill>
          <a:blip r:embed="rId2"/>
          <a:stretch>
            <a:fillRect/>
          </a:stretch>
        </p:blipFill>
        <p:spPr>
          <a:xfrm>
            <a:off x="5449454" y="1365450"/>
            <a:ext cx="3622007" cy="2040898"/>
          </a:xfrm>
          <a:prstGeom prst="rect">
            <a:avLst/>
          </a:prstGeom>
        </p:spPr>
      </p:pic>
    </p:spTree>
    <p:extLst>
      <p:ext uri="{BB962C8B-B14F-4D97-AF65-F5344CB8AC3E}">
        <p14:creationId xmlns:p14="http://schemas.microsoft.com/office/powerpoint/2010/main" val="2352255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46011-2FF6-3E43-B007-C963FBE85084}"/>
              </a:ext>
            </a:extLst>
          </p:cNvPr>
          <p:cNvSpPr>
            <a:spLocks noGrp="1"/>
          </p:cNvSpPr>
          <p:nvPr>
            <p:ph type="title"/>
          </p:nvPr>
        </p:nvSpPr>
        <p:spPr/>
        <p:txBody>
          <a:bodyPr/>
          <a:lstStyle/>
          <a:p>
            <a:r>
              <a:rPr lang="en-US" dirty="0"/>
              <a:t>Amplitude Modulation</a:t>
            </a:r>
          </a:p>
        </p:txBody>
      </p:sp>
      <p:sp>
        <p:nvSpPr>
          <p:cNvPr id="3" name="TextBox 2">
            <a:extLst>
              <a:ext uri="{FF2B5EF4-FFF2-40B4-BE49-F238E27FC236}">
                <a16:creationId xmlns:a16="http://schemas.microsoft.com/office/drawing/2014/main" id="{5A5EDA6F-1D75-3B4E-8E93-2253FE6F2522}"/>
              </a:ext>
            </a:extLst>
          </p:cNvPr>
          <p:cNvSpPr txBox="1"/>
          <p:nvPr/>
        </p:nvSpPr>
        <p:spPr>
          <a:xfrm>
            <a:off x="244770" y="896645"/>
            <a:ext cx="5380176" cy="3816429"/>
          </a:xfrm>
          <a:prstGeom prst="rect">
            <a:avLst/>
          </a:prstGeom>
          <a:noFill/>
        </p:spPr>
        <p:txBody>
          <a:bodyPr wrap="square" rtlCol="0">
            <a:spAutoFit/>
          </a:bodyPr>
          <a:lstStyle/>
          <a:p>
            <a:pPr marL="285750" indent="-285750">
              <a:buFont typeface="Arial" panose="020B0604020202020204" pitchFamily="34" charset="0"/>
              <a:buChar char="•"/>
            </a:pPr>
            <a:r>
              <a:rPr lang="en-US" sz="1600" dirty="0"/>
              <a:t>Hardware requirements</a:t>
            </a:r>
          </a:p>
          <a:p>
            <a:pPr marL="742950" lvl="1" indent="-285750">
              <a:buFont typeface="Arial" panose="020B0604020202020204" pitchFamily="34" charset="0"/>
              <a:buChar char="•"/>
            </a:pPr>
            <a:r>
              <a:rPr lang="en-US" sz="1400" dirty="0"/>
              <a:t>Measurement according to IOA’s Good Practice Guide to the Assessment and Rating of Wind Turbine Noise (IOA NWG, 2013)</a:t>
            </a:r>
          </a:p>
          <a:p>
            <a:pPr marL="742950" lvl="1" indent="-285750">
              <a:buFont typeface="Arial" panose="020B0604020202020204" pitchFamily="34" charset="0"/>
              <a:buChar char="•"/>
            </a:pPr>
            <a:r>
              <a:rPr lang="en-US" sz="1400" dirty="0"/>
              <a:t>AM quantification method intended to be applied from residential distances, typically greater than 500 m</a:t>
            </a:r>
          </a:p>
          <a:p>
            <a:pPr marL="742950" lvl="1" indent="-285750">
              <a:buFont typeface="Arial" panose="020B0604020202020204" pitchFamily="34" charset="0"/>
              <a:buChar char="•"/>
            </a:pPr>
            <a:r>
              <a:rPr lang="en-US" sz="1400" dirty="0"/>
              <a:t>lower limit of instrument linearity range shall be no higher than 25 dB(A)</a:t>
            </a:r>
          </a:p>
          <a:p>
            <a:pPr marL="742950" lvl="1" indent="-285750">
              <a:buFont typeface="Arial" panose="020B0604020202020204" pitchFamily="34" charset="0"/>
              <a:buChar char="•"/>
            </a:pPr>
            <a:r>
              <a:rPr lang="en-US" sz="1400" dirty="0"/>
              <a:t>No specific requirements for wind conditions tested under, but as broad as possible for the site and typical of complaint periods if any</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600" dirty="0"/>
              <a:t>Data processing requirements</a:t>
            </a:r>
          </a:p>
          <a:p>
            <a:pPr marL="742950" lvl="1" indent="-285750">
              <a:buFont typeface="Arial" panose="020B0604020202020204" pitchFamily="34" charset="0"/>
              <a:buChar char="•"/>
            </a:pPr>
            <a:r>
              <a:rPr lang="en-US" sz="1400" dirty="0"/>
              <a:t>A-weighted 1/3 octave band SPL</a:t>
            </a:r>
          </a:p>
          <a:p>
            <a:pPr marL="742950" lvl="1" indent="-285750">
              <a:buFont typeface="Arial" panose="020B0604020202020204" pitchFamily="34" charset="0"/>
              <a:buChar char="•"/>
            </a:pPr>
            <a:r>
              <a:rPr lang="en-US" sz="1400" dirty="0"/>
              <a:t>100 </a:t>
            </a:r>
            <a:r>
              <a:rPr lang="en-US" sz="1400" dirty="0" err="1"/>
              <a:t>ms</a:t>
            </a:r>
            <a:r>
              <a:rPr lang="en-US" sz="1400" dirty="0"/>
              <a:t> sample period, 10 consecutive minutes</a:t>
            </a:r>
          </a:p>
          <a:p>
            <a:pPr marL="742950" lvl="1" indent="-285750">
              <a:buFont typeface="Arial" panose="020B0604020202020204" pitchFamily="34" charset="0"/>
              <a:buChar char="•"/>
            </a:pPr>
            <a:r>
              <a:rPr lang="en-US" sz="1400" dirty="0"/>
              <a:t>3 filter bands considered: 50-200, 100-400, 200-800 Hz</a:t>
            </a:r>
          </a:p>
          <a:p>
            <a:pPr marL="742950" lvl="1"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2710003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46011-2FF6-3E43-B007-C963FBE85084}"/>
              </a:ext>
            </a:extLst>
          </p:cNvPr>
          <p:cNvSpPr>
            <a:spLocks noGrp="1"/>
          </p:cNvSpPr>
          <p:nvPr>
            <p:ph type="title"/>
          </p:nvPr>
        </p:nvSpPr>
        <p:spPr/>
        <p:txBody>
          <a:bodyPr/>
          <a:lstStyle/>
          <a:p>
            <a:r>
              <a:rPr lang="en-US" dirty="0"/>
              <a:t>Low Frequency and Infrasound</a:t>
            </a:r>
          </a:p>
        </p:txBody>
      </p:sp>
      <p:sp>
        <p:nvSpPr>
          <p:cNvPr id="4" name="TextBox 3">
            <a:extLst>
              <a:ext uri="{FF2B5EF4-FFF2-40B4-BE49-F238E27FC236}">
                <a16:creationId xmlns:a16="http://schemas.microsoft.com/office/drawing/2014/main" id="{57B6C308-32EB-A74E-849F-1896197BA27A}"/>
              </a:ext>
            </a:extLst>
          </p:cNvPr>
          <p:cNvSpPr txBox="1"/>
          <p:nvPr/>
        </p:nvSpPr>
        <p:spPr>
          <a:xfrm>
            <a:off x="244769" y="896645"/>
            <a:ext cx="5389413" cy="2523768"/>
          </a:xfrm>
          <a:prstGeom prst="rect">
            <a:avLst/>
          </a:prstGeom>
          <a:noFill/>
        </p:spPr>
        <p:txBody>
          <a:bodyPr wrap="square" rtlCol="0">
            <a:spAutoFit/>
          </a:bodyPr>
          <a:lstStyle/>
          <a:p>
            <a:pPr marL="285750" indent="-285750">
              <a:buFont typeface="Arial" panose="020B0604020202020204" pitchFamily="34" charset="0"/>
              <a:buChar char="•"/>
            </a:pPr>
            <a:r>
              <a:rPr lang="en-US" sz="1600" dirty="0"/>
              <a:t>Low frequency noise (LFN): 1/3 octave bands centered at 20 – 200 Hz</a:t>
            </a:r>
          </a:p>
          <a:p>
            <a:pPr marL="285750" indent="-285750">
              <a:buFont typeface="Arial" panose="020B0604020202020204" pitchFamily="34" charset="0"/>
              <a:buChar char="•"/>
            </a:pPr>
            <a:r>
              <a:rPr lang="en-US" sz="1600" dirty="0"/>
              <a:t>Infrasound noise: 1/3 octave bands centered &lt; 20 Hz</a:t>
            </a:r>
          </a:p>
          <a:p>
            <a:pPr marL="285750" indent="-285750">
              <a:buFont typeface="Arial" panose="020B0604020202020204" pitchFamily="34" charset="0"/>
              <a:buChar char="•"/>
            </a:pPr>
            <a:r>
              <a:rPr lang="en-US" sz="1600" dirty="0"/>
              <a:t>ILFN: Infrasound + LFN (0.5 – 200 Hz)</a:t>
            </a:r>
            <a:endParaRPr lang="en-US" sz="1400" dirty="0"/>
          </a:p>
          <a:p>
            <a:pPr marL="285750" indent="-285750">
              <a:buFont typeface="Arial" panose="020B0604020202020204" pitchFamily="34" charset="0"/>
              <a:buChar char="•"/>
            </a:pPr>
            <a:endParaRPr lang="en-US" sz="1400" dirty="0"/>
          </a:p>
          <a:p>
            <a:r>
              <a:rPr lang="en-US" sz="1600" dirty="0"/>
              <a:t>Standard: ANSI/ASA S12.9-2016/Part 7: Quantities and Procedures for Description and Measurement of Environmental Sound, Part 7: Measurement of Low-frequency Noise and Infrasound Outdoors and in the Presence of Wind and Indoors in Occupied Spaces</a:t>
            </a:r>
          </a:p>
        </p:txBody>
      </p:sp>
      <p:pic>
        <p:nvPicPr>
          <p:cNvPr id="5" name="Picture 4">
            <a:extLst>
              <a:ext uri="{FF2B5EF4-FFF2-40B4-BE49-F238E27FC236}">
                <a16:creationId xmlns:a16="http://schemas.microsoft.com/office/drawing/2014/main" id="{AB28CE0F-E6E4-FE4F-8AA9-39637B6BDA29}"/>
              </a:ext>
            </a:extLst>
          </p:cNvPr>
          <p:cNvPicPr>
            <a:picLocks noChangeAspect="1"/>
          </p:cNvPicPr>
          <p:nvPr/>
        </p:nvPicPr>
        <p:blipFill>
          <a:blip r:embed="rId2"/>
          <a:stretch>
            <a:fillRect/>
          </a:stretch>
        </p:blipFill>
        <p:spPr>
          <a:xfrm>
            <a:off x="5634182" y="896645"/>
            <a:ext cx="3265049" cy="3202912"/>
          </a:xfrm>
          <a:prstGeom prst="rect">
            <a:avLst/>
          </a:prstGeom>
        </p:spPr>
      </p:pic>
    </p:spTree>
    <p:extLst>
      <p:ext uri="{BB962C8B-B14F-4D97-AF65-F5344CB8AC3E}">
        <p14:creationId xmlns:p14="http://schemas.microsoft.com/office/powerpoint/2010/main" val="793476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46011-2FF6-3E43-B007-C963FBE85084}"/>
              </a:ext>
            </a:extLst>
          </p:cNvPr>
          <p:cNvSpPr>
            <a:spLocks noGrp="1"/>
          </p:cNvSpPr>
          <p:nvPr>
            <p:ph type="title"/>
          </p:nvPr>
        </p:nvSpPr>
        <p:spPr/>
        <p:txBody>
          <a:bodyPr/>
          <a:lstStyle/>
          <a:p>
            <a:r>
              <a:rPr lang="en-US" dirty="0"/>
              <a:t>Low Frequency and Infrasound</a:t>
            </a:r>
          </a:p>
        </p:txBody>
      </p:sp>
      <p:sp>
        <p:nvSpPr>
          <p:cNvPr id="3" name="TextBox 2">
            <a:extLst>
              <a:ext uri="{FF2B5EF4-FFF2-40B4-BE49-F238E27FC236}">
                <a16:creationId xmlns:a16="http://schemas.microsoft.com/office/drawing/2014/main" id="{5A5EDA6F-1D75-3B4E-8E93-2253FE6F2522}"/>
              </a:ext>
            </a:extLst>
          </p:cNvPr>
          <p:cNvSpPr txBox="1"/>
          <p:nvPr/>
        </p:nvSpPr>
        <p:spPr>
          <a:xfrm>
            <a:off x="244769" y="896645"/>
            <a:ext cx="5574139" cy="4001095"/>
          </a:xfrm>
          <a:prstGeom prst="rect">
            <a:avLst/>
          </a:prstGeom>
          <a:noFill/>
        </p:spPr>
        <p:txBody>
          <a:bodyPr wrap="square" rtlCol="0">
            <a:spAutoFit/>
          </a:bodyPr>
          <a:lstStyle/>
          <a:p>
            <a:pPr marL="285750" indent="-285750">
              <a:buFont typeface="Arial" panose="020B0604020202020204" pitchFamily="34" charset="0"/>
              <a:buChar char="•"/>
            </a:pPr>
            <a:r>
              <a:rPr lang="en-US" sz="1600" dirty="0"/>
              <a:t>Hardware requirements</a:t>
            </a:r>
          </a:p>
          <a:p>
            <a:pPr marL="742950" lvl="1" indent="-285750">
              <a:buFont typeface="Arial" panose="020B0604020202020204" pitchFamily="34" charset="0"/>
              <a:buChar char="•"/>
            </a:pPr>
            <a:r>
              <a:rPr lang="en-US" sz="1400" dirty="0"/>
              <a:t>Survey grade: general or routine-purpose situations</a:t>
            </a:r>
          </a:p>
          <a:p>
            <a:pPr marL="1200150" lvl="2" indent="-285750">
              <a:buFont typeface="Arial" panose="020B0604020202020204" pitchFamily="34" charset="0"/>
              <a:buChar char="•"/>
            </a:pPr>
            <a:r>
              <a:rPr lang="en-US" sz="1400" dirty="0"/>
              <a:t>LFN frequency response</a:t>
            </a:r>
          </a:p>
          <a:p>
            <a:pPr marL="1657350" lvl="3" indent="-285750">
              <a:buFont typeface="Arial" panose="020B0604020202020204" pitchFamily="34" charset="0"/>
              <a:buChar char="•"/>
            </a:pPr>
            <a:r>
              <a:rPr lang="en-US" sz="1400" dirty="0"/>
              <a:t>+/- 1dB in 1/3 octave bands from 20 – 200 Hz</a:t>
            </a:r>
          </a:p>
          <a:p>
            <a:pPr marL="1200150" lvl="2" indent="-285750">
              <a:buFont typeface="Arial" panose="020B0604020202020204" pitchFamily="34" charset="0"/>
              <a:buChar char="•"/>
            </a:pPr>
            <a:r>
              <a:rPr lang="en-US" sz="1400" dirty="0"/>
              <a:t>ILFN frequency response</a:t>
            </a:r>
          </a:p>
          <a:p>
            <a:pPr marL="1657350" lvl="3" indent="-285750">
              <a:buFont typeface="Arial" panose="020B0604020202020204" pitchFamily="34" charset="0"/>
              <a:buChar char="•"/>
            </a:pPr>
            <a:r>
              <a:rPr lang="en-US" sz="1400" dirty="0"/>
              <a:t>+/- 1dB in 1/3 octave bands from 3.5 – 200 Hz</a:t>
            </a:r>
          </a:p>
          <a:p>
            <a:pPr marL="1657350" lvl="3" indent="-285750">
              <a:buFont typeface="Arial" panose="020B0604020202020204" pitchFamily="34" charset="0"/>
              <a:buChar char="•"/>
            </a:pPr>
            <a:r>
              <a:rPr lang="en-US" sz="1400" dirty="0"/>
              <a:t>+/- 3dB in 1/3 octave bands from 0.5 – 2.5 Hz</a:t>
            </a:r>
          </a:p>
          <a:p>
            <a:pPr marL="1200150" lvl="2" indent="-285750">
              <a:buFont typeface="Arial" panose="020B0604020202020204" pitchFamily="34" charset="0"/>
              <a:buChar char="•"/>
            </a:pPr>
            <a:r>
              <a:rPr lang="en-US" sz="1400" dirty="0"/>
              <a:t>LFN</a:t>
            </a:r>
          </a:p>
          <a:p>
            <a:pPr marL="1657350" lvl="3" indent="-285750">
              <a:buFont typeface="Arial" panose="020B0604020202020204" pitchFamily="34" charset="0"/>
              <a:buChar char="•"/>
            </a:pPr>
            <a:r>
              <a:rPr lang="en-US" sz="1400" dirty="0"/>
              <a:t>The microphone shall include a 175 mm windscreen recommended by the manufacturer or better</a:t>
            </a:r>
          </a:p>
          <a:p>
            <a:pPr marL="1200150" lvl="2" indent="-285750">
              <a:buFont typeface="Arial" panose="020B0604020202020204" pitchFamily="34" charset="0"/>
              <a:buChar char="•"/>
            </a:pPr>
            <a:r>
              <a:rPr lang="en-US" sz="1400" dirty="0"/>
              <a:t>ILFN</a:t>
            </a:r>
          </a:p>
          <a:p>
            <a:pPr marL="1657350" lvl="3" indent="-285750">
              <a:buFont typeface="Arial" panose="020B0604020202020204" pitchFamily="34" charset="0"/>
              <a:buChar char="•"/>
            </a:pPr>
            <a:r>
              <a:rPr lang="en-US" sz="1400" dirty="0"/>
              <a:t>The microphone shall include a 300 mm solid foam (20 </a:t>
            </a:r>
            <a:r>
              <a:rPr lang="en-US" sz="1400" dirty="0" err="1"/>
              <a:t>ppi</a:t>
            </a:r>
            <a:r>
              <a:rPr lang="en-US" sz="1400" dirty="0"/>
              <a:t>) windscreen recommended by the manufacturer or better</a:t>
            </a:r>
          </a:p>
          <a:p>
            <a:pPr marL="1200150" lvl="2" indent="-285750">
              <a:buFont typeface="Arial" panose="020B0604020202020204" pitchFamily="34" charset="0"/>
              <a:buChar char="•"/>
            </a:pPr>
            <a:r>
              <a:rPr lang="en-US" sz="1400" dirty="0"/>
              <a:t>Microphone at a height of 1-1.5 m above ground</a:t>
            </a:r>
          </a:p>
          <a:p>
            <a:pPr marL="1200150" lvl="2" indent="-285750">
              <a:buFont typeface="Arial" panose="020B0604020202020204" pitchFamily="34" charset="0"/>
              <a:buChar char="•"/>
            </a:pPr>
            <a:r>
              <a:rPr lang="en-US" sz="1400" dirty="0"/>
              <a:t>For LFN and ILFN measurements at ground plane and above ground recommended</a:t>
            </a:r>
          </a:p>
        </p:txBody>
      </p:sp>
    </p:spTree>
    <p:extLst>
      <p:ext uri="{BB962C8B-B14F-4D97-AF65-F5344CB8AC3E}">
        <p14:creationId xmlns:p14="http://schemas.microsoft.com/office/powerpoint/2010/main" val="1614205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46011-2FF6-3E43-B007-C963FBE85084}"/>
              </a:ext>
            </a:extLst>
          </p:cNvPr>
          <p:cNvSpPr>
            <a:spLocks noGrp="1"/>
          </p:cNvSpPr>
          <p:nvPr>
            <p:ph type="title"/>
          </p:nvPr>
        </p:nvSpPr>
        <p:spPr/>
        <p:txBody>
          <a:bodyPr/>
          <a:lstStyle/>
          <a:p>
            <a:r>
              <a:rPr lang="en-US" dirty="0"/>
              <a:t>Low Frequency and Infrasound</a:t>
            </a:r>
          </a:p>
        </p:txBody>
      </p:sp>
      <p:sp>
        <p:nvSpPr>
          <p:cNvPr id="3" name="TextBox 2">
            <a:extLst>
              <a:ext uri="{FF2B5EF4-FFF2-40B4-BE49-F238E27FC236}">
                <a16:creationId xmlns:a16="http://schemas.microsoft.com/office/drawing/2014/main" id="{5A5EDA6F-1D75-3B4E-8E93-2253FE6F2522}"/>
              </a:ext>
            </a:extLst>
          </p:cNvPr>
          <p:cNvSpPr txBox="1"/>
          <p:nvPr/>
        </p:nvSpPr>
        <p:spPr>
          <a:xfrm>
            <a:off x="244769" y="896645"/>
            <a:ext cx="6793340" cy="4247317"/>
          </a:xfrm>
          <a:prstGeom prst="rect">
            <a:avLst/>
          </a:prstGeom>
          <a:noFill/>
        </p:spPr>
        <p:txBody>
          <a:bodyPr wrap="square" rtlCol="0">
            <a:spAutoFit/>
          </a:bodyPr>
          <a:lstStyle/>
          <a:p>
            <a:pPr marL="285750" indent="-285750">
              <a:buFont typeface="Arial" panose="020B0604020202020204" pitchFamily="34" charset="0"/>
              <a:buChar char="•"/>
            </a:pPr>
            <a:r>
              <a:rPr lang="en-US" sz="1600" dirty="0"/>
              <a:t>Hardware requirements</a:t>
            </a:r>
          </a:p>
          <a:p>
            <a:pPr marL="742950" lvl="1" indent="-285750">
              <a:buFont typeface="Arial" panose="020B0604020202020204" pitchFamily="34" charset="0"/>
              <a:buChar char="•"/>
            </a:pPr>
            <a:r>
              <a:rPr lang="en-US" sz="1400" dirty="0"/>
              <a:t>Precision grade: situations requiring the best available precision</a:t>
            </a:r>
          </a:p>
          <a:p>
            <a:pPr marL="1200150" lvl="2" indent="-285750">
              <a:buFont typeface="Arial" panose="020B0604020202020204" pitchFamily="34" charset="0"/>
              <a:buChar char="•"/>
            </a:pPr>
            <a:r>
              <a:rPr lang="en-US" sz="1400" dirty="0"/>
              <a:t>LFN frequency response</a:t>
            </a:r>
          </a:p>
          <a:p>
            <a:pPr marL="1657350" lvl="3" indent="-285750">
              <a:buFont typeface="Arial" panose="020B0604020202020204" pitchFamily="34" charset="0"/>
              <a:buChar char="•"/>
            </a:pPr>
            <a:r>
              <a:rPr lang="en-US" sz="1400" dirty="0"/>
              <a:t>+/- 0.5dB in 1/3 octave bands from 0.4 – 200 Hz</a:t>
            </a:r>
          </a:p>
          <a:p>
            <a:pPr marL="1200150" lvl="2" indent="-285750">
              <a:buFont typeface="Arial" panose="020B0604020202020204" pitchFamily="34" charset="0"/>
              <a:buChar char="•"/>
            </a:pPr>
            <a:r>
              <a:rPr lang="en-US" sz="1400" dirty="0"/>
              <a:t>ILFN frequency response</a:t>
            </a:r>
          </a:p>
          <a:p>
            <a:pPr marL="1657350" lvl="3" indent="-285750">
              <a:buFont typeface="Arial" panose="020B0604020202020204" pitchFamily="34" charset="0"/>
              <a:buChar char="•"/>
            </a:pPr>
            <a:r>
              <a:rPr lang="en-US" sz="1400" dirty="0"/>
              <a:t>+/- 0.5dB in 1/3 octave bands from 0.1 – 200 Hz</a:t>
            </a:r>
          </a:p>
          <a:p>
            <a:pPr marL="1200150" lvl="2" indent="-285750">
              <a:buFont typeface="Arial" panose="020B0604020202020204" pitchFamily="34" charset="0"/>
              <a:buChar char="•"/>
            </a:pPr>
            <a:r>
              <a:rPr lang="en-US" sz="1400" dirty="0"/>
              <a:t>LFN</a:t>
            </a:r>
          </a:p>
          <a:p>
            <a:pPr marL="1657350" lvl="3" indent="-285750">
              <a:buFont typeface="Arial" panose="020B0604020202020204" pitchFamily="34" charset="0"/>
              <a:buChar char="•"/>
            </a:pPr>
            <a:r>
              <a:rPr lang="en-US" sz="1400" dirty="0"/>
              <a:t>The microphone shall include a 300 mm solid foam (20 </a:t>
            </a:r>
            <a:r>
              <a:rPr lang="en-US" sz="1400" dirty="0" err="1"/>
              <a:t>ppi</a:t>
            </a:r>
            <a:r>
              <a:rPr lang="en-US" sz="1400" dirty="0"/>
              <a:t>) windscreen recommended by the manufacturer or better</a:t>
            </a:r>
          </a:p>
          <a:p>
            <a:pPr marL="1657350" lvl="3" indent="-285750">
              <a:buFont typeface="Arial" panose="020B0604020202020204" pitchFamily="34" charset="0"/>
              <a:buChar char="•"/>
            </a:pPr>
            <a:r>
              <a:rPr lang="en-US" sz="1400" dirty="0"/>
              <a:t>The microphone shall be at a height of 1.5 m</a:t>
            </a:r>
          </a:p>
          <a:p>
            <a:pPr marL="1200150" lvl="2" indent="-285750">
              <a:buFont typeface="Arial" panose="020B0604020202020204" pitchFamily="34" charset="0"/>
              <a:buChar char="•"/>
            </a:pPr>
            <a:r>
              <a:rPr lang="en-US" sz="1400" dirty="0"/>
              <a:t>ILFN</a:t>
            </a:r>
          </a:p>
          <a:p>
            <a:pPr marL="1657350" lvl="3" indent="-285750">
              <a:buFont typeface="Arial" panose="020B0604020202020204" pitchFamily="34" charset="0"/>
              <a:buChar char="•"/>
            </a:pPr>
            <a:r>
              <a:rPr lang="en-US" sz="1400" dirty="0"/>
              <a:t>1 m diameter ground plane (like IEC 61400-11) with 90 mm hemispherical wind screen + 450 mm diameter turbulence/secondary wind screen</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600" dirty="0"/>
              <a:t>Data processing requirements</a:t>
            </a:r>
          </a:p>
          <a:p>
            <a:pPr marL="742950" lvl="1" indent="-285750">
              <a:buFont typeface="Arial" panose="020B0604020202020204" pitchFamily="34" charset="0"/>
              <a:buChar char="•"/>
            </a:pPr>
            <a:r>
              <a:rPr lang="en-US" sz="1400" dirty="0"/>
              <a:t>Calculate background wind noise for each wind speed bin</a:t>
            </a:r>
          </a:p>
          <a:p>
            <a:pPr marL="742950" lvl="1" indent="-285750">
              <a:buFont typeface="Arial" panose="020B0604020202020204" pitchFamily="34" charset="0"/>
              <a:buChar char="•"/>
            </a:pPr>
            <a:r>
              <a:rPr lang="en-US" sz="1400" dirty="0"/>
              <a:t>Frequency weighting not specified (C, G, or no weighting are more appropriate)</a:t>
            </a:r>
          </a:p>
          <a:p>
            <a:pPr marL="742950" lvl="1"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1080787829"/>
      </p:ext>
    </p:extLst>
  </p:cSld>
  <p:clrMapOvr>
    <a:masterClrMapping/>
  </p:clrMapOvr>
</p:sld>
</file>

<file path=ppt/theme/theme1.xml><?xml version="1.0" encoding="utf-8"?>
<a:theme xmlns:a="http://schemas.openxmlformats.org/drawingml/2006/main" name="Office Theme">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16-9_NREL-presentation" id="{DA472D08-CE45-764A-AC61-D53D4AD804E0}" vid="{AB9DBDCF-5133-C443-88A9-D5526AB3E376}"/>
    </a:ext>
  </a:extLst>
</a:theme>
</file>

<file path=ppt/theme/theme2.xml><?xml version="1.0" encoding="utf-8"?>
<a:theme xmlns:a="http://schemas.openxmlformats.org/drawingml/2006/main" name="Mosaic Blue-white interior">
  <a:themeElements>
    <a:clrScheme name="EERE PPT Green">
      <a:dk1>
        <a:srgbClr val="4C4C4C"/>
      </a:dk1>
      <a:lt1>
        <a:sysClr val="window" lastClr="FFFFFF"/>
      </a:lt1>
      <a:dk2>
        <a:srgbClr val="666666"/>
      </a:dk2>
      <a:lt2>
        <a:srgbClr val="EEECE1"/>
      </a:lt2>
      <a:accent1>
        <a:srgbClr val="99CC33"/>
      </a:accent1>
      <a:accent2>
        <a:srgbClr val="FFCC00"/>
      </a:accent2>
      <a:accent3>
        <a:srgbClr val="0099CC"/>
      </a:accent3>
      <a:accent4>
        <a:srgbClr val="006699"/>
      </a:accent4>
      <a:accent5>
        <a:srgbClr val="006633"/>
      </a:accent5>
      <a:accent6>
        <a:srgbClr val="FF9933"/>
      </a:accent6>
      <a:hlink>
        <a:srgbClr val="006699"/>
      </a:hlink>
      <a:folHlink>
        <a:srgbClr val="6666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24829</TotalTime>
  <Words>637</Words>
  <Application>Microsoft Macintosh PowerPoint</Application>
  <PresentationFormat>On-screen Show (16:9)</PresentationFormat>
  <Paragraphs>69</Paragraphs>
  <Slides>6</Slides>
  <Notes>0</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6</vt:i4>
      </vt:variant>
    </vt:vector>
  </HeadingPairs>
  <TitlesOfParts>
    <vt:vector size="10" baseType="lpstr">
      <vt:lpstr>Arial</vt:lpstr>
      <vt:lpstr>Calibri</vt:lpstr>
      <vt:lpstr>Office Theme</vt:lpstr>
      <vt:lpstr>Mosaic Blue-white interior</vt:lpstr>
      <vt:lpstr>Impulsivity</vt:lpstr>
      <vt:lpstr>Amplitude Modulation</vt:lpstr>
      <vt:lpstr>Amplitude Modulation</vt:lpstr>
      <vt:lpstr>Low Frequency and Infrasound</vt:lpstr>
      <vt:lpstr>Low Frequency and Infrasound</vt:lpstr>
      <vt:lpstr>Low Frequency and Infrasound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Fleming, Paul</dc:creator>
  <cp:lastModifiedBy>Simley, Eric</cp:lastModifiedBy>
  <cp:revision>515</cp:revision>
  <cp:lastPrinted>2018-01-04T20:30:58Z</cp:lastPrinted>
  <dcterms:created xsi:type="dcterms:W3CDTF">2018-06-14T20:05:00Z</dcterms:created>
  <dcterms:modified xsi:type="dcterms:W3CDTF">2019-12-15T19:31:32Z</dcterms:modified>
</cp:coreProperties>
</file>